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sldIdLst>
    <p:sldId id="306" r:id="rId5"/>
    <p:sldId id="301" r:id="rId6"/>
    <p:sldId id="428" r:id="rId7"/>
    <p:sldId id="305" r:id="rId8"/>
    <p:sldId id="258" r:id="rId9"/>
    <p:sldId id="308" r:id="rId10"/>
    <p:sldId id="461" r:id="rId11"/>
    <p:sldId id="462" r:id="rId12"/>
    <p:sldId id="435" r:id="rId13"/>
    <p:sldId id="264" r:id="rId14"/>
    <p:sldId id="447" r:id="rId15"/>
    <p:sldId id="267" r:id="rId16"/>
    <p:sldId id="463" r:id="rId17"/>
    <p:sldId id="464" r:id="rId18"/>
    <p:sldId id="465" r:id="rId19"/>
    <p:sldId id="468" r:id="rId20"/>
    <p:sldId id="443" r:id="rId21"/>
    <p:sldId id="471" r:id="rId22"/>
    <p:sldId id="470" r:id="rId23"/>
    <p:sldId id="472" r:id="rId24"/>
    <p:sldId id="473" r:id="rId25"/>
    <p:sldId id="475" r:id="rId26"/>
    <p:sldId id="476" r:id="rId27"/>
    <p:sldId id="474" r:id="rId28"/>
    <p:sldId id="318" r:id="rId29"/>
    <p:sldId id="479" r:id="rId30"/>
    <p:sldId id="480" r:id="rId31"/>
    <p:sldId id="482" r:id="rId32"/>
    <p:sldId id="484" r:id="rId33"/>
    <p:sldId id="485" r:id="rId34"/>
    <p:sldId id="279" r:id="rId35"/>
  </p:sldIdLst>
  <p:sldSz cx="12192000" cy="6858000"/>
  <p:notesSz cx="6858000" cy="15811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7AD425E-671E-41DB-B948-E35A7BF09646}">
          <p14:sldIdLst>
            <p14:sldId id="306"/>
            <p14:sldId id="301"/>
            <p14:sldId id="428"/>
            <p14:sldId id="305"/>
            <p14:sldId id="258"/>
            <p14:sldId id="308"/>
            <p14:sldId id="461"/>
            <p14:sldId id="462"/>
            <p14:sldId id="435"/>
            <p14:sldId id="264"/>
            <p14:sldId id="447"/>
            <p14:sldId id="267"/>
            <p14:sldId id="463"/>
            <p14:sldId id="464"/>
            <p14:sldId id="465"/>
            <p14:sldId id="468"/>
            <p14:sldId id="443"/>
            <p14:sldId id="471"/>
            <p14:sldId id="470"/>
            <p14:sldId id="472"/>
            <p14:sldId id="473"/>
            <p14:sldId id="475"/>
            <p14:sldId id="476"/>
            <p14:sldId id="474"/>
            <p14:sldId id="318"/>
            <p14:sldId id="479"/>
            <p14:sldId id="480"/>
            <p14:sldId id="482"/>
            <p14:sldId id="484"/>
            <p14:sldId id="485"/>
            <p14:sldId id="279"/>
          </p14:sldIdLst>
        </p14:section>
      </p14:sectionLst>
    </p:ext>
    <p:ext uri="{EFAFB233-063F-42B5-8137-9DF3F51BA10A}">
      <p15:sldGuideLst xmlns:p15="http://schemas.microsoft.com/office/powerpoint/2012/main">
        <p15:guide id="1" orient="horz" pos="3096">
          <p15:clr>
            <a:srgbClr val="A4A3A4"/>
          </p15:clr>
        </p15:guide>
        <p15:guide id="2" orient="horz" pos="2390">
          <p15:clr>
            <a:srgbClr val="A4A3A4"/>
          </p15:clr>
        </p15:guide>
        <p15:guide id="3" orient="horz" pos="1727">
          <p15:clr>
            <a:srgbClr val="A4A3A4"/>
          </p15:clr>
        </p15:guide>
        <p15:guide id="4" pos="3839">
          <p15:clr>
            <a:srgbClr val="A4A3A4"/>
          </p15:clr>
        </p15:guide>
        <p15:guide id="5" pos="418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oyce Escorcia" initials="JE" lastIdx="8" clrIdx="6">
    <p:extLst>
      <p:ext uri="{19B8F6BF-5375-455C-9EA6-DF929625EA0E}">
        <p15:presenceInfo xmlns:p15="http://schemas.microsoft.com/office/powerpoint/2012/main" userId="S::JEscorcia@zerotothree.org::ea0fdbdf-5495-4b22-9195-fd6393b555af" providerId="AD"/>
      </p:ext>
    </p:extLst>
  </p:cmAuthor>
  <p:cmAuthor id="1" name="Marickovich, Patricia (ACF) (CTR)" initials="M(" lastIdx="4" clrIdx="0"/>
  <p:cmAuthor id="2" name="Treshawn Anderson" initials="TA" lastIdx="2" clrIdx="1"/>
  <p:cmAuthor id="3" name="Elizabeth Zack" initials="" lastIdx="8" clrIdx="2"/>
  <p:cmAuthor id="4" name="Traci Kutaka" initials="TK" lastIdx="43" clrIdx="3">
    <p:extLst>
      <p:ext uri="{19B8F6BF-5375-455C-9EA6-DF929625EA0E}">
        <p15:presenceInfo xmlns:p15="http://schemas.microsoft.com/office/powerpoint/2012/main" userId="S-1-5-21-1409082233-2025429265-682003330-361163" providerId="AD"/>
      </p:ext>
    </p:extLst>
  </p:cmAuthor>
  <p:cmAuthor id="5" name="Christina Mulcahy" initials="CM" lastIdx="29" clrIdx="4">
    <p:extLst>
      <p:ext uri="{19B8F6BF-5375-455C-9EA6-DF929625EA0E}">
        <p15:presenceInfo xmlns:p15="http://schemas.microsoft.com/office/powerpoint/2012/main" userId="S::christina.mulcahy@du.edu::8f93dd39-e225-4bdc-9e65-4af849103be0" providerId="AD"/>
      </p:ext>
    </p:extLst>
  </p:cmAuthor>
  <p:cmAuthor id="6" name="McLeod, Ragan" initials="MR" lastIdx="22" clrIdx="5">
    <p:extLst>
      <p:ext uri="{19B8F6BF-5375-455C-9EA6-DF929625EA0E}">
        <p15:presenceInfo xmlns:p15="http://schemas.microsoft.com/office/powerpoint/2012/main" userId="S-1-5-21-1495797225-114444826-620655208-74868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8001"/>
    <a:srgbClr val="15AF80"/>
    <a:srgbClr val="108040"/>
    <a:srgbClr val="21FF80"/>
    <a:srgbClr val="21FF06"/>
    <a:srgbClr val="1866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347" autoAdjust="0"/>
    <p:restoredTop sz="57978" autoAdjust="0"/>
  </p:normalViewPr>
  <p:slideViewPr>
    <p:cSldViewPr snapToGrid="0">
      <p:cViewPr varScale="1">
        <p:scale>
          <a:sx n="63" d="100"/>
          <a:sy n="63" d="100"/>
        </p:scale>
        <p:origin x="1350" y="78"/>
      </p:cViewPr>
      <p:guideLst>
        <p:guide orient="horz" pos="3096"/>
        <p:guide orient="horz" pos="2390"/>
        <p:guide orient="horz" pos="1727"/>
        <p:guide pos="3839"/>
        <p:guide pos="4181"/>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eshawn Anderson" userId="8c75b154d1ffb6ee" providerId="OrgId" clId="{7188A137-3619-41B0-ADA5-DC552E94E91B}"/>
    <pc:docChg chg="undo custSel modSld">
      <pc:chgData name="Treshawn Anderson" userId="8c75b154d1ffb6ee" providerId="OrgId" clId="{7188A137-3619-41B0-ADA5-DC552E94E91B}" dt="2020-04-27T15:53:31.847" v="53" actId="1076"/>
      <pc:docMkLst>
        <pc:docMk/>
      </pc:docMkLst>
      <pc:sldChg chg="addSp delSp modSp mod">
        <pc:chgData name="Treshawn Anderson" userId="8c75b154d1ffb6ee" providerId="OrgId" clId="{7188A137-3619-41B0-ADA5-DC552E94E91B}" dt="2020-04-27T15:53:31.847" v="53" actId="1076"/>
        <pc:sldMkLst>
          <pc:docMk/>
          <pc:sldMk cId="1515599290" sldId="470"/>
        </pc:sldMkLst>
        <pc:spChg chg="del">
          <ac:chgData name="Treshawn Anderson" userId="8c75b154d1ffb6ee" providerId="OrgId" clId="{7188A137-3619-41B0-ADA5-DC552E94E91B}" dt="2020-04-27T15:52:51.347" v="43" actId="478"/>
          <ac:spMkLst>
            <pc:docMk/>
            <pc:sldMk cId="1515599290" sldId="470"/>
            <ac:spMk id="2" creationId="{435244CA-1CCE-164F-9CD7-0A559B8DF306}"/>
          </ac:spMkLst>
        </pc:spChg>
        <pc:spChg chg="del">
          <ac:chgData name="Treshawn Anderson" userId="8c75b154d1ffb6ee" providerId="OrgId" clId="{7188A137-3619-41B0-ADA5-DC552E94E91B}" dt="2020-04-27T15:52:49.097" v="42" actId="478"/>
          <ac:spMkLst>
            <pc:docMk/>
            <pc:sldMk cId="1515599290" sldId="470"/>
            <ac:spMk id="4" creationId="{6BBCA8CC-D4A4-495B-9C71-9C1EBDD403E5}"/>
          </ac:spMkLst>
        </pc:spChg>
        <pc:spChg chg="add del mod">
          <ac:chgData name="Treshawn Anderson" userId="8c75b154d1ffb6ee" providerId="OrgId" clId="{7188A137-3619-41B0-ADA5-DC552E94E91B}" dt="2020-04-27T15:52:53.045" v="44" actId="478"/>
          <ac:spMkLst>
            <pc:docMk/>
            <pc:sldMk cId="1515599290" sldId="470"/>
            <ac:spMk id="9" creationId="{36558A6F-91CF-485D-9EA1-D946A4E02B8E}"/>
          </ac:spMkLst>
        </pc:spChg>
        <pc:picChg chg="add">
          <ac:chgData name="Treshawn Anderson" userId="8c75b154d1ffb6ee" providerId="OrgId" clId="{7188A137-3619-41B0-ADA5-DC552E94E91B}" dt="2020-04-27T15:51:32.751" v="33"/>
          <ac:picMkLst>
            <pc:docMk/>
            <pc:sldMk cId="1515599290" sldId="470"/>
            <ac:picMk id="3" creationId="{11192D01-66F5-4181-A050-50542628A197}"/>
          </ac:picMkLst>
        </pc:picChg>
        <pc:picChg chg="add del mod modCrop">
          <ac:chgData name="Treshawn Anderson" userId="8c75b154d1ffb6ee" providerId="OrgId" clId="{7188A137-3619-41B0-ADA5-DC552E94E91B}" dt="2020-04-27T14:58:41.013" v="16"/>
          <ac:picMkLst>
            <pc:docMk/>
            <pc:sldMk cId="1515599290" sldId="470"/>
            <ac:picMk id="3" creationId="{DE88BFDB-7C53-49F2-98F2-B546A5FC1EDF}"/>
          </ac:picMkLst>
        </pc:picChg>
        <pc:picChg chg="add del mod">
          <ac:chgData name="Treshawn Anderson" userId="8c75b154d1ffb6ee" providerId="OrgId" clId="{7188A137-3619-41B0-ADA5-DC552E94E91B}" dt="2020-04-27T15:51:52.314" v="36" actId="478"/>
          <ac:picMkLst>
            <pc:docMk/>
            <pc:sldMk cId="1515599290" sldId="470"/>
            <ac:picMk id="5" creationId="{1719E769-9C44-4549-9402-84CAC7CF65B8}"/>
          </ac:picMkLst>
        </pc:picChg>
        <pc:picChg chg="add del">
          <ac:chgData name="Treshawn Anderson" userId="8c75b154d1ffb6ee" providerId="OrgId" clId="{7188A137-3619-41B0-ADA5-DC552E94E91B}" dt="2020-04-27T14:58:45.881" v="18" actId="478"/>
          <ac:picMkLst>
            <pc:docMk/>
            <pc:sldMk cId="1515599290" sldId="470"/>
            <ac:picMk id="5" creationId="{6461ADD0-F065-4394-B735-861D99B3738F}"/>
          </ac:picMkLst>
        </pc:picChg>
        <pc:picChg chg="add del mod modCrop">
          <ac:chgData name="Treshawn Anderson" userId="8c75b154d1ffb6ee" providerId="OrgId" clId="{7188A137-3619-41B0-ADA5-DC552E94E91B}" dt="2020-04-27T15:51:32.381" v="32" actId="478"/>
          <ac:picMkLst>
            <pc:docMk/>
            <pc:sldMk cId="1515599290" sldId="470"/>
            <ac:picMk id="6" creationId="{C0868AB7-F8A2-4241-9C89-ABC98F3C31E4}"/>
          </ac:picMkLst>
        </pc:picChg>
        <pc:picChg chg="add mod modCrop">
          <ac:chgData name="Treshawn Anderson" userId="8c75b154d1ffb6ee" providerId="OrgId" clId="{7188A137-3619-41B0-ADA5-DC552E94E91B}" dt="2020-04-27T15:53:31.847" v="53" actId="1076"/>
          <ac:picMkLst>
            <pc:docMk/>
            <pc:sldMk cId="1515599290" sldId="470"/>
            <ac:picMk id="7" creationId="{8F271299-E9B1-4FD4-87FC-82B3A24910F5}"/>
          </ac:picMkLst>
        </pc:picChg>
      </pc:sldChg>
    </pc:docChg>
  </pc:docChgLst>
  <pc:docChgLst>
    <pc:chgData name="Treshawn Anderson" userId="8c75b154d1ffb6ee" providerId="OrgId" clId="{5AB78998-1B12-4A3C-A741-C4BCC01B3383}"/>
    <pc:docChg chg="undo custSel mod modSld">
      <pc:chgData name="Treshawn Anderson" userId="8c75b154d1ffb6ee" providerId="OrgId" clId="{5AB78998-1B12-4A3C-A741-C4BCC01B3383}" dt="2020-05-28T13:54:32.030" v="280" actId="478"/>
      <pc:docMkLst>
        <pc:docMk/>
      </pc:docMkLst>
      <pc:sldChg chg="modAnim">
        <pc:chgData name="Treshawn Anderson" userId="8c75b154d1ffb6ee" providerId="OrgId" clId="{5AB78998-1B12-4A3C-A741-C4BCC01B3383}" dt="2020-05-27T18:29:25.493" v="2"/>
        <pc:sldMkLst>
          <pc:docMk/>
          <pc:sldMk cId="2089502876" sldId="305"/>
        </pc:sldMkLst>
      </pc:sldChg>
      <pc:sldChg chg="addSp delSp modSp mod setBg">
        <pc:chgData name="Treshawn Anderson" userId="8c75b154d1ffb6ee" providerId="OrgId" clId="{5AB78998-1B12-4A3C-A741-C4BCC01B3383}" dt="2020-05-28T13:41:20.469" v="96" actId="26606"/>
        <pc:sldMkLst>
          <pc:docMk/>
          <pc:sldMk cId="3720171800" sldId="306"/>
        </pc:sldMkLst>
        <pc:spChg chg="del mod">
          <ac:chgData name="Treshawn Anderson" userId="8c75b154d1ffb6ee" providerId="OrgId" clId="{5AB78998-1B12-4A3C-A741-C4BCC01B3383}" dt="2020-05-28T13:41:05.053" v="90" actId="478"/>
          <ac:spMkLst>
            <pc:docMk/>
            <pc:sldMk cId="3720171800" sldId="306"/>
            <ac:spMk id="2" creationId="{DE7950EA-416A-4EF6-BE7F-5DA0693B185A}"/>
          </ac:spMkLst>
        </pc:spChg>
        <pc:spChg chg="del mod">
          <ac:chgData name="Treshawn Anderson" userId="8c75b154d1ffb6ee" providerId="OrgId" clId="{5AB78998-1B12-4A3C-A741-C4BCC01B3383}" dt="2020-05-27T19:03:52.856" v="86" actId="478"/>
          <ac:spMkLst>
            <pc:docMk/>
            <pc:sldMk cId="3720171800" sldId="306"/>
            <ac:spMk id="3" creationId="{6DA4FA36-255D-4450-871E-DB7663A8F53A}"/>
          </ac:spMkLst>
        </pc:spChg>
        <pc:spChg chg="add del mod">
          <ac:chgData name="Treshawn Anderson" userId="8c75b154d1ffb6ee" providerId="OrgId" clId="{5AB78998-1B12-4A3C-A741-C4BCC01B3383}" dt="2020-05-28T13:41:06.634" v="91" actId="478"/>
          <ac:spMkLst>
            <pc:docMk/>
            <pc:sldMk cId="3720171800" sldId="306"/>
            <ac:spMk id="4" creationId="{7C40C9BC-56DC-4B4D-8383-D5A79BA664C5}"/>
          </ac:spMkLst>
        </pc:spChg>
        <pc:spChg chg="add del mod">
          <ac:chgData name="Treshawn Anderson" userId="8c75b154d1ffb6ee" providerId="OrgId" clId="{5AB78998-1B12-4A3C-A741-C4BCC01B3383}" dt="2020-05-27T19:03:59.843" v="87" actId="478"/>
          <ac:spMkLst>
            <pc:docMk/>
            <pc:sldMk cId="3720171800" sldId="306"/>
            <ac:spMk id="7" creationId="{31BEFC68-2928-4647-9E84-B3AEFDA46FA2}"/>
          </ac:spMkLst>
        </pc:spChg>
        <pc:spChg chg="add del">
          <ac:chgData name="Treshawn Anderson" userId="8c75b154d1ffb6ee" providerId="OrgId" clId="{5AB78998-1B12-4A3C-A741-C4BCC01B3383}" dt="2020-05-28T13:41:20.469" v="96" actId="26606"/>
          <ac:spMkLst>
            <pc:docMk/>
            <pc:sldMk cId="3720171800" sldId="306"/>
            <ac:spMk id="10" creationId="{007891EC-4501-44ED-A8C8-B11B6DB767AB}"/>
          </ac:spMkLst>
        </pc:spChg>
        <pc:picChg chg="add del mod ord">
          <ac:chgData name="Treshawn Anderson" userId="8c75b154d1ffb6ee" providerId="OrgId" clId="{5AB78998-1B12-4A3C-A741-C4BCC01B3383}" dt="2020-05-28T13:41:07.233" v="92" actId="478"/>
          <ac:picMkLst>
            <pc:docMk/>
            <pc:sldMk cId="3720171800" sldId="306"/>
            <ac:picMk id="5" creationId="{A42E4B48-E1F4-4F32-BC59-60C0D1E5B6FA}"/>
          </ac:picMkLst>
        </pc:picChg>
        <pc:picChg chg="add mod">
          <ac:chgData name="Treshawn Anderson" userId="8c75b154d1ffb6ee" providerId="OrgId" clId="{5AB78998-1B12-4A3C-A741-C4BCC01B3383}" dt="2020-05-28T13:41:20.469" v="96" actId="26606"/>
          <ac:picMkLst>
            <pc:docMk/>
            <pc:sldMk cId="3720171800" sldId="306"/>
            <ac:picMk id="7" creationId="{DCFEE310-A6FD-4667-AAEB-279F224AF234}"/>
          </ac:picMkLst>
        </pc:picChg>
      </pc:sldChg>
      <pc:sldChg chg="modSp mod">
        <pc:chgData name="Treshawn Anderson" userId="8c75b154d1ffb6ee" providerId="OrgId" clId="{5AB78998-1B12-4A3C-A741-C4BCC01B3383}" dt="2020-05-28T13:42:10.666" v="101" actId="14826"/>
        <pc:sldMkLst>
          <pc:docMk/>
          <pc:sldMk cId="2004781286" sldId="464"/>
        </pc:sldMkLst>
        <pc:picChg chg="mod">
          <ac:chgData name="Treshawn Anderson" userId="8c75b154d1ffb6ee" providerId="OrgId" clId="{5AB78998-1B12-4A3C-A741-C4BCC01B3383}" dt="2020-05-28T13:42:10.666" v="101" actId="14826"/>
          <ac:picMkLst>
            <pc:docMk/>
            <pc:sldMk cId="2004781286" sldId="464"/>
            <ac:picMk id="5" creationId="{BBFE1DC0-3F99-454D-9D8E-87F5991A1646}"/>
          </ac:picMkLst>
        </pc:picChg>
      </pc:sldChg>
      <pc:sldChg chg="addSp delSp modSp mod setBg setFolMasterObjs">
        <pc:chgData name="Treshawn Anderson" userId="8c75b154d1ffb6ee" providerId="OrgId" clId="{5AB78998-1B12-4A3C-A741-C4BCC01B3383}" dt="2020-05-28T13:45:37.459" v="124" actId="1076"/>
        <pc:sldMkLst>
          <pc:docMk/>
          <pc:sldMk cId="3820313932" sldId="465"/>
        </pc:sldMkLst>
        <pc:spChg chg="del">
          <ac:chgData name="Treshawn Anderson" userId="8c75b154d1ffb6ee" providerId="OrgId" clId="{5AB78998-1B12-4A3C-A741-C4BCC01B3383}" dt="2020-05-27T18:30:37.235" v="9" actId="26606"/>
          <ac:spMkLst>
            <pc:docMk/>
            <pc:sldMk cId="3820313932" sldId="465"/>
            <ac:spMk id="2" creationId="{91A31BBE-9179-46E1-94D6-2B328082C9C6}"/>
          </ac:spMkLst>
        </pc:spChg>
        <pc:spChg chg="del">
          <ac:chgData name="Treshawn Anderson" userId="8c75b154d1ffb6ee" providerId="OrgId" clId="{5AB78998-1B12-4A3C-A741-C4BCC01B3383}" dt="2020-05-27T18:30:32.066" v="6" actId="931"/>
          <ac:spMkLst>
            <pc:docMk/>
            <pc:sldMk cId="3820313932" sldId="465"/>
            <ac:spMk id="6" creationId="{44AC0254-3518-49AF-AA6B-20007B06BEF1}"/>
          </ac:spMkLst>
        </pc:spChg>
        <pc:spChg chg="add del mod">
          <ac:chgData name="Treshawn Anderson" userId="8c75b154d1ffb6ee" providerId="OrgId" clId="{5AB78998-1B12-4A3C-A741-C4BCC01B3383}" dt="2020-05-27T18:31:28.314" v="21" actId="931"/>
          <ac:spMkLst>
            <pc:docMk/>
            <pc:sldMk cId="3820313932" sldId="465"/>
            <ac:spMk id="7" creationId="{346BD132-0780-4EF0-8FFE-1D5E43EC744A}"/>
          </ac:spMkLst>
        </pc:spChg>
        <pc:spChg chg="add del">
          <ac:chgData name="Treshawn Anderson" userId="8c75b154d1ffb6ee" providerId="OrgId" clId="{5AB78998-1B12-4A3C-A741-C4BCC01B3383}" dt="2020-05-27T18:30:52.368" v="12" actId="26606"/>
          <ac:spMkLst>
            <pc:docMk/>
            <pc:sldMk cId="3820313932" sldId="465"/>
            <ac:spMk id="9" creationId="{3C915414-2809-4735-A560-0D5FE66700D8}"/>
          </ac:spMkLst>
        </pc:spChg>
        <pc:spChg chg="add del">
          <ac:chgData name="Treshawn Anderson" userId="8c75b154d1ffb6ee" providerId="OrgId" clId="{5AB78998-1B12-4A3C-A741-C4BCC01B3383}" dt="2020-05-27T18:30:52.368" v="12" actId="26606"/>
          <ac:spMkLst>
            <pc:docMk/>
            <pc:sldMk cId="3820313932" sldId="465"/>
            <ac:spMk id="40" creationId="{D665D759-2DF8-4D47-8386-4BA28901A79D}"/>
          </ac:spMkLst>
        </pc:spChg>
        <pc:spChg chg="add del">
          <ac:chgData name="Treshawn Anderson" userId="8c75b154d1ffb6ee" providerId="OrgId" clId="{5AB78998-1B12-4A3C-A741-C4BCC01B3383}" dt="2020-05-27T18:30:55.287" v="14" actId="26606"/>
          <ac:spMkLst>
            <pc:docMk/>
            <pc:sldMk cId="3820313932" sldId="465"/>
            <ac:spMk id="42" creationId="{3B432D73-5C38-474F-AF96-A3228731BF36}"/>
          </ac:spMkLst>
        </pc:spChg>
        <pc:grpChg chg="add del">
          <ac:chgData name="Treshawn Anderson" userId="8c75b154d1ffb6ee" providerId="OrgId" clId="{5AB78998-1B12-4A3C-A741-C4BCC01B3383}" dt="2020-05-27T18:30:52.368" v="12" actId="26606"/>
          <ac:grpSpMkLst>
            <pc:docMk/>
            <pc:sldMk cId="3820313932" sldId="465"/>
            <ac:grpSpMk id="11" creationId="{24413201-85BF-4680-A7D4-10CDBD03569C}"/>
          </ac:grpSpMkLst>
        </pc:grpChg>
        <pc:picChg chg="add del mod">
          <ac:chgData name="Treshawn Anderson" userId="8c75b154d1ffb6ee" providerId="OrgId" clId="{5AB78998-1B12-4A3C-A741-C4BCC01B3383}" dt="2020-05-27T18:31:23.302" v="20" actId="478"/>
          <ac:picMkLst>
            <pc:docMk/>
            <pc:sldMk cId="3820313932" sldId="465"/>
            <ac:picMk id="4" creationId="{B7FEEE82-1EA0-49BE-88FE-4D715708759B}"/>
          </ac:picMkLst>
        </pc:picChg>
        <pc:picChg chg="add del">
          <ac:chgData name="Treshawn Anderson" userId="8c75b154d1ffb6ee" providerId="OrgId" clId="{5AB78998-1B12-4A3C-A741-C4BCC01B3383}" dt="2020-05-27T18:30:19.648" v="5" actId="478"/>
          <ac:picMkLst>
            <pc:docMk/>
            <pc:sldMk cId="3820313932" sldId="465"/>
            <ac:picMk id="8" creationId="{DA3334BD-E26D-4C4B-A6AB-DDC5FD58DEF0}"/>
          </ac:picMkLst>
        </pc:picChg>
        <pc:picChg chg="add mod modCrop">
          <ac:chgData name="Treshawn Anderson" userId="8c75b154d1ffb6ee" providerId="OrgId" clId="{5AB78998-1B12-4A3C-A741-C4BCC01B3383}" dt="2020-05-28T13:45:37.459" v="124" actId="1076"/>
          <ac:picMkLst>
            <pc:docMk/>
            <pc:sldMk cId="3820313932" sldId="465"/>
            <ac:picMk id="39" creationId="{88E04A0A-B7F2-4176-9237-11C9BA28338F}"/>
          </ac:picMkLst>
        </pc:picChg>
      </pc:sldChg>
      <pc:sldChg chg="addSp delSp modSp mod setBg setFolMasterObjs">
        <pc:chgData name="Treshawn Anderson" userId="8c75b154d1ffb6ee" providerId="OrgId" clId="{5AB78998-1B12-4A3C-A741-C4BCC01B3383}" dt="2020-05-28T13:46:24.858" v="132" actId="1076"/>
        <pc:sldMkLst>
          <pc:docMk/>
          <pc:sldMk cId="1621692347" sldId="468"/>
        </pc:sldMkLst>
        <pc:spChg chg="del mod">
          <ac:chgData name="Treshawn Anderson" userId="8c75b154d1ffb6ee" providerId="OrgId" clId="{5AB78998-1B12-4A3C-A741-C4BCC01B3383}" dt="2020-05-27T18:32:22.122" v="36" actId="478"/>
          <ac:spMkLst>
            <pc:docMk/>
            <pc:sldMk cId="1621692347" sldId="468"/>
            <ac:spMk id="2" creationId="{91A31BBE-9179-46E1-94D6-2B328082C9C6}"/>
          </ac:spMkLst>
        </pc:spChg>
        <pc:spChg chg="del">
          <ac:chgData name="Treshawn Anderson" userId="8c75b154d1ffb6ee" providerId="OrgId" clId="{5AB78998-1B12-4A3C-A741-C4BCC01B3383}" dt="2020-05-27T18:32:04.233" v="30" actId="931"/>
          <ac:spMkLst>
            <pc:docMk/>
            <pc:sldMk cId="1621692347" sldId="468"/>
            <ac:spMk id="6" creationId="{44AC0254-3518-49AF-AA6B-20007B06BEF1}"/>
          </ac:spMkLst>
        </pc:spChg>
        <pc:spChg chg="add del mod">
          <ac:chgData name="Treshawn Anderson" userId="8c75b154d1ffb6ee" providerId="OrgId" clId="{5AB78998-1B12-4A3C-A741-C4BCC01B3383}" dt="2020-05-27T18:32:24.090" v="37" actId="478"/>
          <ac:spMkLst>
            <pc:docMk/>
            <pc:sldMk cId="1621692347" sldId="468"/>
            <ac:spMk id="8" creationId="{AF085286-9033-4588-B796-4C5CF923079F}"/>
          </ac:spMkLst>
        </pc:spChg>
        <pc:picChg chg="del">
          <ac:chgData name="Treshawn Anderson" userId="8c75b154d1ffb6ee" providerId="OrgId" clId="{5AB78998-1B12-4A3C-A741-C4BCC01B3383}" dt="2020-05-27T18:32:00.363" v="29" actId="478"/>
          <ac:picMkLst>
            <pc:docMk/>
            <pc:sldMk cId="1621692347" sldId="468"/>
            <ac:picMk id="3" creationId="{6737C7B1-00D9-4DEF-98A0-22D75768D73A}"/>
          </ac:picMkLst>
        </pc:picChg>
        <pc:picChg chg="add del mod">
          <ac:chgData name="Treshawn Anderson" userId="8c75b154d1ffb6ee" providerId="OrgId" clId="{5AB78998-1B12-4A3C-A741-C4BCC01B3383}" dt="2020-05-27T18:32:19.733" v="35" actId="478"/>
          <ac:picMkLst>
            <pc:docMk/>
            <pc:sldMk cId="1621692347" sldId="468"/>
            <ac:picMk id="5" creationId="{3E6005C5-1C98-4B65-A22D-597BA82AC4CE}"/>
          </ac:picMkLst>
        </pc:picChg>
        <pc:picChg chg="add mod modCrop">
          <ac:chgData name="Treshawn Anderson" userId="8c75b154d1ffb6ee" providerId="OrgId" clId="{5AB78998-1B12-4A3C-A741-C4BCC01B3383}" dt="2020-05-28T13:46:24.858" v="132" actId="1076"/>
          <ac:picMkLst>
            <pc:docMk/>
            <pc:sldMk cId="1621692347" sldId="468"/>
            <ac:picMk id="10" creationId="{F8C81917-FE4C-46F6-9B63-FBEC5BB7EDF2}"/>
          </ac:picMkLst>
        </pc:picChg>
      </pc:sldChg>
      <pc:sldChg chg="addSp delSp modSp mod modClrScheme chgLayout">
        <pc:chgData name="Treshawn Anderson" userId="8c75b154d1ffb6ee" providerId="OrgId" clId="{5AB78998-1B12-4A3C-A741-C4BCC01B3383}" dt="2020-05-28T13:50:59.747" v="169" actId="122"/>
        <pc:sldMkLst>
          <pc:docMk/>
          <pc:sldMk cId="1515599290" sldId="470"/>
        </pc:sldMkLst>
        <pc:spChg chg="add mod ord">
          <ac:chgData name="Treshawn Anderson" userId="8c75b154d1ffb6ee" providerId="OrgId" clId="{5AB78998-1B12-4A3C-A741-C4BCC01B3383}" dt="2020-05-28T13:50:59.747" v="169" actId="122"/>
          <ac:spMkLst>
            <pc:docMk/>
            <pc:sldMk cId="1515599290" sldId="470"/>
            <ac:spMk id="2" creationId="{F219C2AF-51D8-4F92-8492-744983CCE112}"/>
          </ac:spMkLst>
        </pc:spChg>
        <pc:picChg chg="add del mod modCrop">
          <ac:chgData name="Treshawn Anderson" userId="8c75b154d1ffb6ee" providerId="OrgId" clId="{5AB78998-1B12-4A3C-A741-C4BCC01B3383}" dt="2020-05-28T13:47:24.646" v="134" actId="478"/>
          <ac:picMkLst>
            <pc:docMk/>
            <pc:sldMk cId="1515599290" sldId="470"/>
            <ac:picMk id="4" creationId="{F5B36D11-FA60-4B79-9C08-CBB9144E3A4B}"/>
          </ac:picMkLst>
        </pc:picChg>
        <pc:picChg chg="add mod ord">
          <ac:chgData name="Treshawn Anderson" userId="8c75b154d1ffb6ee" providerId="OrgId" clId="{5AB78998-1B12-4A3C-A741-C4BCC01B3383}" dt="2020-05-28T13:50:48.496" v="157" actId="700"/>
          <ac:picMkLst>
            <pc:docMk/>
            <pc:sldMk cId="1515599290" sldId="470"/>
            <ac:picMk id="5" creationId="{C7202741-4733-4B1F-900A-FD8CA9266AB0}"/>
          </ac:picMkLst>
        </pc:picChg>
        <pc:picChg chg="del">
          <ac:chgData name="Treshawn Anderson" userId="8c75b154d1ffb6ee" providerId="OrgId" clId="{5AB78998-1B12-4A3C-A741-C4BCC01B3383}" dt="2020-05-27T18:33:09.640" v="45" actId="478"/>
          <ac:picMkLst>
            <pc:docMk/>
            <pc:sldMk cId="1515599290" sldId="470"/>
            <ac:picMk id="7" creationId="{8F271299-E9B1-4FD4-87FC-82B3A24910F5}"/>
          </ac:picMkLst>
        </pc:picChg>
      </pc:sldChg>
      <pc:sldChg chg="addSp delSp modSp mod">
        <pc:chgData name="Treshawn Anderson" userId="8c75b154d1ffb6ee" providerId="OrgId" clId="{5AB78998-1B12-4A3C-A741-C4BCC01B3383}" dt="2020-05-28T13:54:29.640" v="279" actId="478"/>
        <pc:sldMkLst>
          <pc:docMk/>
          <pc:sldMk cId="608310426" sldId="475"/>
        </pc:sldMkLst>
        <pc:spChg chg="add del mod">
          <ac:chgData name="Treshawn Anderson" userId="8c75b154d1ffb6ee" providerId="OrgId" clId="{5AB78998-1B12-4A3C-A741-C4BCC01B3383}" dt="2020-05-28T13:54:29.640" v="279" actId="478"/>
          <ac:spMkLst>
            <pc:docMk/>
            <pc:sldMk cId="608310426" sldId="475"/>
            <ac:spMk id="6" creationId="{0BD3C64D-E7E9-4192-893E-2E4568EF465B}"/>
          </ac:spMkLst>
        </pc:spChg>
        <pc:picChg chg="mod">
          <ac:chgData name="Treshawn Anderson" userId="8c75b154d1ffb6ee" providerId="OrgId" clId="{5AB78998-1B12-4A3C-A741-C4BCC01B3383}" dt="2020-05-28T13:48:20.946" v="143" actId="14826"/>
          <ac:picMkLst>
            <pc:docMk/>
            <pc:sldMk cId="608310426" sldId="475"/>
            <ac:picMk id="5" creationId="{C9D3F4BC-7C02-40AE-9F65-06936C3B248F}"/>
          </ac:picMkLst>
        </pc:picChg>
      </pc:sldChg>
      <pc:sldChg chg="addSp delSp modSp mod setBg setFolMasterObjs chgLayout">
        <pc:chgData name="Treshawn Anderson" userId="8c75b154d1ffb6ee" providerId="OrgId" clId="{5AB78998-1B12-4A3C-A741-C4BCC01B3383}" dt="2020-05-28T13:54:32.030" v="280" actId="478"/>
        <pc:sldMkLst>
          <pc:docMk/>
          <pc:sldMk cId="4062599878" sldId="476"/>
        </pc:sldMkLst>
        <pc:spChg chg="del mod">
          <ac:chgData name="Treshawn Anderson" userId="8c75b154d1ffb6ee" providerId="OrgId" clId="{5AB78998-1B12-4A3C-A741-C4BCC01B3383}" dt="2020-05-28T13:48:50.400" v="147" actId="478"/>
          <ac:spMkLst>
            <pc:docMk/>
            <pc:sldMk cId="4062599878" sldId="476"/>
            <ac:spMk id="2" creationId="{28D40A9A-EB26-4D46-A2EC-37589EAA16B6}"/>
          </ac:spMkLst>
        </pc:spChg>
        <pc:spChg chg="add del mod">
          <ac:chgData name="Treshawn Anderson" userId="8c75b154d1ffb6ee" providerId="OrgId" clId="{5AB78998-1B12-4A3C-A741-C4BCC01B3383}" dt="2020-05-27T18:41:32.254" v="76" actId="478"/>
          <ac:spMkLst>
            <pc:docMk/>
            <pc:sldMk cId="4062599878" sldId="476"/>
            <ac:spMk id="4" creationId="{0C44F370-D488-4F87-AA88-069F1BBD9E23}"/>
          </ac:spMkLst>
        </pc:spChg>
        <pc:spChg chg="add del mod">
          <ac:chgData name="Treshawn Anderson" userId="8c75b154d1ffb6ee" providerId="OrgId" clId="{5AB78998-1B12-4A3C-A741-C4BCC01B3383}" dt="2020-05-28T13:48:48.523" v="146" actId="478"/>
          <ac:spMkLst>
            <pc:docMk/>
            <pc:sldMk cId="4062599878" sldId="476"/>
            <ac:spMk id="4" creationId="{940922B7-B98F-48F9-9E0A-AE64BADDAE1F}"/>
          </ac:spMkLst>
        </pc:spChg>
        <pc:spChg chg="add del mod">
          <ac:chgData name="Treshawn Anderson" userId="8c75b154d1ffb6ee" providerId="OrgId" clId="{5AB78998-1B12-4A3C-A741-C4BCC01B3383}" dt="2020-05-28T13:49:14.472" v="150" actId="478"/>
          <ac:spMkLst>
            <pc:docMk/>
            <pc:sldMk cId="4062599878" sldId="476"/>
            <ac:spMk id="8" creationId="{D56AB691-AD30-4F67-8DD1-6FB127313653}"/>
          </ac:spMkLst>
        </pc:spChg>
        <pc:spChg chg="add mod ord">
          <ac:chgData name="Treshawn Anderson" userId="8c75b154d1ffb6ee" providerId="OrgId" clId="{5AB78998-1B12-4A3C-A741-C4BCC01B3383}" dt="2020-05-28T13:51:33.760" v="193" actId="122"/>
          <ac:spMkLst>
            <pc:docMk/>
            <pc:sldMk cId="4062599878" sldId="476"/>
            <ac:spMk id="9" creationId="{7879076E-E6D4-4FBA-888D-87E5ECDD1CB6}"/>
          </ac:spMkLst>
        </pc:spChg>
        <pc:spChg chg="add del mod ord">
          <ac:chgData name="Treshawn Anderson" userId="8c75b154d1ffb6ee" providerId="OrgId" clId="{5AB78998-1B12-4A3C-A741-C4BCC01B3383}" dt="2020-05-28T13:51:20.664" v="171" actId="478"/>
          <ac:spMkLst>
            <pc:docMk/>
            <pc:sldMk cId="4062599878" sldId="476"/>
            <ac:spMk id="10" creationId="{7173C0FD-D8DB-49D5-8C32-5A0D7C3946B0}"/>
          </ac:spMkLst>
        </pc:spChg>
        <pc:spChg chg="add del mod">
          <ac:chgData name="Treshawn Anderson" userId="8c75b154d1ffb6ee" providerId="OrgId" clId="{5AB78998-1B12-4A3C-A741-C4BCC01B3383}" dt="2020-05-28T13:54:32.030" v="280" actId="478"/>
          <ac:spMkLst>
            <pc:docMk/>
            <pc:sldMk cId="4062599878" sldId="476"/>
            <ac:spMk id="11" creationId="{F08F368F-FFB2-4048-B527-0936C0039BE9}"/>
          </ac:spMkLst>
        </pc:spChg>
        <pc:picChg chg="add del">
          <ac:chgData name="Treshawn Anderson" userId="8c75b154d1ffb6ee" providerId="OrgId" clId="{5AB78998-1B12-4A3C-A741-C4BCC01B3383}" dt="2020-05-27T18:41:30.758" v="75"/>
          <ac:picMkLst>
            <pc:docMk/>
            <pc:sldMk cId="4062599878" sldId="476"/>
            <ac:picMk id="5" creationId="{51950590-E618-4BEF-A1A5-FFDDDC52B3E0}"/>
          </ac:picMkLst>
        </pc:picChg>
        <pc:picChg chg="add del mod">
          <ac:chgData name="Treshawn Anderson" userId="8c75b154d1ffb6ee" providerId="OrgId" clId="{5AB78998-1B12-4A3C-A741-C4BCC01B3383}" dt="2020-05-28T13:48:44.511" v="144" actId="478"/>
          <ac:picMkLst>
            <pc:docMk/>
            <pc:sldMk cId="4062599878" sldId="476"/>
            <ac:picMk id="6" creationId="{E8680DA7-0907-467D-8775-3AC380A90A0B}"/>
          </ac:picMkLst>
        </pc:picChg>
        <pc:picChg chg="add mod">
          <ac:chgData name="Treshawn Anderson" userId="8c75b154d1ffb6ee" providerId="OrgId" clId="{5AB78998-1B12-4A3C-A741-C4BCC01B3383}" dt="2020-05-28T13:51:42.113" v="196" actId="1076"/>
          <ac:picMkLst>
            <pc:docMk/>
            <pc:sldMk cId="4062599878" sldId="476"/>
            <ac:picMk id="7" creationId="{C7B1DF37-7D1E-4DDE-9065-2FBF1D1D8BAA}"/>
          </ac:picMkLst>
        </pc:picChg>
      </pc:sldChg>
    </pc:docChg>
  </pc:docChgLst>
  <pc:docChgLst>
    <pc:chgData name="Judi Stevenson-Garcia" userId="6ba6c74c-5517-4779-83a8-3173f3dd0800" providerId="ADAL" clId="{86B01CDD-8109-4F3C-8F33-2CC096AEC57A}"/>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1458E7-3ED8-424D-AD88-25A0D5B7B85B}" type="datetimeFigureOut">
              <a:rPr lang="en-US" smtClean="0"/>
              <a:t>6/15/2020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FF6CDF-794E-4427-A88F-D37E84A406B0}" type="slidenum">
              <a:rPr lang="en-US" smtClean="0"/>
              <a:t>‹#›</a:t>
            </a:fld>
            <a:endParaRPr lang="en-US" dirty="0"/>
          </a:p>
        </p:txBody>
      </p:sp>
    </p:spTree>
    <p:extLst>
      <p:ext uri="{BB962C8B-B14F-4D97-AF65-F5344CB8AC3E}">
        <p14:creationId xmlns:p14="http://schemas.microsoft.com/office/powerpoint/2010/main" val="2298910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FF6CDF-794E-4427-A88F-D37E84A406B0}" type="slidenum">
              <a:rPr lang="en-US" smtClean="0"/>
              <a:t>1</a:t>
            </a:fld>
            <a:endParaRPr lang="en-US" dirty="0"/>
          </a:p>
        </p:txBody>
      </p:sp>
    </p:spTree>
    <p:extLst>
      <p:ext uri="{BB962C8B-B14F-4D97-AF65-F5344CB8AC3E}">
        <p14:creationId xmlns:p14="http://schemas.microsoft.com/office/powerpoint/2010/main" val="2548760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 name="Shape 523"/>
          <p:cNvSpPr>
            <a:spLocks noGrp="1" noRot="1" noChangeAspect="1"/>
          </p:cNvSpPr>
          <p:nvPr>
            <p:ph type="sldImg"/>
          </p:nvPr>
        </p:nvSpPr>
        <p:spPr>
          <a:prstGeom prst="rect">
            <a:avLst/>
          </a:prstGeom>
        </p:spPr>
        <p:txBody>
          <a:bodyPr/>
          <a:lstStyle/>
          <a:p>
            <a:endParaRPr dirty="0"/>
          </a:p>
        </p:txBody>
      </p:sp>
      <p:sp>
        <p:nvSpPr>
          <p:cNvPr id="524" name="Shape 524"/>
          <p:cNvSpPr>
            <a:spLocks noGrp="1"/>
          </p:cNvSpPr>
          <p:nvPr>
            <p:ph type="body" sz="quarter" idx="1"/>
          </p:nvPr>
        </p:nvSpPr>
        <p:spPr>
          <a:prstGeom prst="rect">
            <a:avLst/>
          </a:prstGeom>
        </p:spPr>
        <p:txBody>
          <a:bodyPr/>
          <a:lstStyle/>
          <a:p>
            <a:pPr lvl="0"/>
            <a:endParaRPr lang="en-US" dirty="0"/>
          </a:p>
        </p:txBody>
      </p:sp>
    </p:spTree>
    <p:extLst>
      <p:ext uri="{BB962C8B-B14F-4D97-AF65-F5344CB8AC3E}">
        <p14:creationId xmlns:p14="http://schemas.microsoft.com/office/powerpoint/2010/main" val="2343852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 name="Shape 528"/>
          <p:cNvSpPr>
            <a:spLocks noGrp="1" noRot="1" noChangeAspect="1"/>
          </p:cNvSpPr>
          <p:nvPr>
            <p:ph type="sldImg"/>
          </p:nvPr>
        </p:nvSpPr>
        <p:spPr>
          <a:prstGeom prst="rect">
            <a:avLst/>
          </a:prstGeom>
        </p:spPr>
        <p:txBody>
          <a:bodyPr/>
          <a:lstStyle/>
          <a:p>
            <a:endParaRPr dirty="0"/>
          </a:p>
        </p:txBody>
      </p:sp>
      <p:sp>
        <p:nvSpPr>
          <p:cNvPr id="529" name="Shape 529"/>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597591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 name="Shape 537"/>
          <p:cNvSpPr>
            <a:spLocks noGrp="1" noRot="1" noChangeAspect="1"/>
          </p:cNvSpPr>
          <p:nvPr>
            <p:ph type="sldImg"/>
          </p:nvPr>
        </p:nvSpPr>
        <p:spPr>
          <a:prstGeom prst="rect">
            <a:avLst/>
          </a:prstGeom>
        </p:spPr>
        <p:txBody>
          <a:bodyPr/>
          <a:lstStyle/>
          <a:p>
            <a:endParaRPr dirty="0"/>
          </a:p>
        </p:txBody>
      </p:sp>
      <p:sp>
        <p:nvSpPr>
          <p:cNvPr id="538" name="Shape 538"/>
          <p:cNvSpPr>
            <a:spLocks noGrp="1"/>
          </p:cNvSpPr>
          <p:nvPr>
            <p:ph type="body" sz="quarter" idx="1"/>
          </p:nvPr>
        </p:nvSpPr>
        <p:spPr>
          <a:prstGeom prst="rect">
            <a:avLst/>
          </a:prstGeom>
        </p:spPr>
        <p:txBody>
          <a:bodyPr/>
          <a:lstStyle/>
          <a:p>
            <a:pPr lvl="0"/>
            <a:endParaRPr lang="en-US" b="0" i="0" dirty="0"/>
          </a:p>
        </p:txBody>
      </p:sp>
    </p:spTree>
    <p:extLst>
      <p:ext uri="{BB962C8B-B14F-4D97-AF65-F5344CB8AC3E}">
        <p14:creationId xmlns:p14="http://schemas.microsoft.com/office/powerpoint/2010/main" val="1956995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FF6CDF-794E-4427-A88F-D37E84A406B0}" type="slidenum">
              <a:rPr lang="en-US" smtClean="0"/>
              <a:t>13</a:t>
            </a:fld>
            <a:endParaRPr lang="en-US" dirty="0"/>
          </a:p>
        </p:txBody>
      </p:sp>
    </p:spTree>
    <p:extLst>
      <p:ext uri="{BB962C8B-B14F-4D97-AF65-F5344CB8AC3E}">
        <p14:creationId xmlns:p14="http://schemas.microsoft.com/office/powerpoint/2010/main" val="2156393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FF6CDF-794E-4427-A88F-D37E84A406B0}" type="slidenum">
              <a:rPr lang="en-US" smtClean="0"/>
              <a:t>14</a:t>
            </a:fld>
            <a:endParaRPr lang="en-US" dirty="0"/>
          </a:p>
        </p:txBody>
      </p:sp>
    </p:spTree>
    <p:extLst>
      <p:ext uri="{BB962C8B-B14F-4D97-AF65-F5344CB8AC3E}">
        <p14:creationId xmlns:p14="http://schemas.microsoft.com/office/powerpoint/2010/main" val="3214598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p>
        </p:txBody>
      </p:sp>
      <p:sp>
        <p:nvSpPr>
          <p:cNvPr id="4" name="Slide Number Placeholder 3"/>
          <p:cNvSpPr>
            <a:spLocks noGrp="1"/>
          </p:cNvSpPr>
          <p:nvPr>
            <p:ph type="sldNum" sz="quarter" idx="5"/>
          </p:nvPr>
        </p:nvSpPr>
        <p:spPr/>
        <p:txBody>
          <a:bodyPr/>
          <a:lstStyle/>
          <a:p>
            <a:fld id="{3AFF6CDF-794E-4427-A88F-D37E84A406B0}" type="slidenum">
              <a:rPr lang="en-US" smtClean="0"/>
              <a:t>15</a:t>
            </a:fld>
            <a:endParaRPr lang="en-US" dirty="0"/>
          </a:p>
        </p:txBody>
      </p:sp>
    </p:spTree>
    <p:extLst>
      <p:ext uri="{BB962C8B-B14F-4D97-AF65-F5344CB8AC3E}">
        <p14:creationId xmlns:p14="http://schemas.microsoft.com/office/powerpoint/2010/main" val="3973700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FF6CDF-794E-4427-A88F-D37E84A406B0}" type="slidenum">
              <a:rPr lang="en-US" smtClean="0"/>
              <a:t>16</a:t>
            </a:fld>
            <a:endParaRPr lang="en-US" dirty="0"/>
          </a:p>
        </p:txBody>
      </p:sp>
    </p:spTree>
    <p:extLst>
      <p:ext uri="{BB962C8B-B14F-4D97-AF65-F5344CB8AC3E}">
        <p14:creationId xmlns:p14="http://schemas.microsoft.com/office/powerpoint/2010/main" val="1377679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3AFF6CDF-794E-4427-A88F-D37E84A406B0}" type="slidenum">
              <a:rPr lang="en-US" smtClean="0"/>
              <a:t>17</a:t>
            </a:fld>
            <a:endParaRPr lang="en-US" dirty="0"/>
          </a:p>
        </p:txBody>
      </p:sp>
    </p:spTree>
    <p:extLst>
      <p:ext uri="{BB962C8B-B14F-4D97-AF65-F5344CB8AC3E}">
        <p14:creationId xmlns:p14="http://schemas.microsoft.com/office/powerpoint/2010/main" val="3829407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b="0" i="0" dirty="0"/>
          </a:p>
        </p:txBody>
      </p:sp>
      <p:sp>
        <p:nvSpPr>
          <p:cNvPr id="4" name="Slide Number Placeholder 3"/>
          <p:cNvSpPr>
            <a:spLocks noGrp="1"/>
          </p:cNvSpPr>
          <p:nvPr>
            <p:ph type="sldNum" sz="quarter" idx="5"/>
          </p:nvPr>
        </p:nvSpPr>
        <p:spPr/>
        <p:txBody>
          <a:bodyPr/>
          <a:lstStyle/>
          <a:p>
            <a:fld id="{3AFF6CDF-794E-4427-A88F-D37E84A406B0}" type="slidenum">
              <a:rPr lang="en-US" smtClean="0"/>
              <a:t>18</a:t>
            </a:fld>
            <a:endParaRPr lang="en-US" dirty="0"/>
          </a:p>
        </p:txBody>
      </p:sp>
    </p:spTree>
    <p:extLst>
      <p:ext uri="{BB962C8B-B14F-4D97-AF65-F5344CB8AC3E}">
        <p14:creationId xmlns:p14="http://schemas.microsoft.com/office/powerpoint/2010/main" val="2633365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u="sng" dirty="0"/>
          </a:p>
        </p:txBody>
      </p:sp>
      <p:sp>
        <p:nvSpPr>
          <p:cNvPr id="4" name="Slide Number Placeholder 3"/>
          <p:cNvSpPr>
            <a:spLocks noGrp="1"/>
          </p:cNvSpPr>
          <p:nvPr>
            <p:ph type="sldNum" sz="quarter" idx="5"/>
          </p:nvPr>
        </p:nvSpPr>
        <p:spPr/>
        <p:txBody>
          <a:bodyPr/>
          <a:lstStyle/>
          <a:p>
            <a:fld id="{3AFF6CDF-794E-4427-A88F-D37E84A406B0}" type="slidenum">
              <a:rPr lang="en-US" smtClean="0"/>
              <a:t>19</a:t>
            </a:fld>
            <a:endParaRPr lang="en-US" dirty="0"/>
          </a:p>
        </p:txBody>
      </p:sp>
    </p:spTree>
    <p:extLst>
      <p:ext uri="{BB962C8B-B14F-4D97-AF65-F5344CB8AC3E}">
        <p14:creationId xmlns:p14="http://schemas.microsoft.com/office/powerpoint/2010/main" val="1987876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FF6CDF-794E-4427-A88F-D37E84A406B0}" type="slidenum">
              <a:rPr lang="en-US" smtClean="0"/>
              <a:t>2</a:t>
            </a:fld>
            <a:endParaRPr lang="en-US" dirty="0"/>
          </a:p>
        </p:txBody>
      </p:sp>
    </p:spTree>
    <p:extLst>
      <p:ext uri="{BB962C8B-B14F-4D97-AF65-F5344CB8AC3E}">
        <p14:creationId xmlns:p14="http://schemas.microsoft.com/office/powerpoint/2010/main" val="41571794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 name="Shape 528"/>
          <p:cNvSpPr>
            <a:spLocks noGrp="1" noRot="1" noChangeAspect="1"/>
          </p:cNvSpPr>
          <p:nvPr>
            <p:ph type="sldImg"/>
          </p:nvPr>
        </p:nvSpPr>
        <p:spPr>
          <a:prstGeom prst="rect">
            <a:avLst/>
          </a:prstGeom>
        </p:spPr>
        <p:txBody>
          <a:bodyPr/>
          <a:lstStyle/>
          <a:p>
            <a:endParaRPr dirty="0"/>
          </a:p>
        </p:txBody>
      </p:sp>
      <p:sp>
        <p:nvSpPr>
          <p:cNvPr id="529" name="Shape 529"/>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4054404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p>
        </p:txBody>
      </p:sp>
      <p:sp>
        <p:nvSpPr>
          <p:cNvPr id="4" name="Slide Number Placeholder 3"/>
          <p:cNvSpPr>
            <a:spLocks noGrp="1"/>
          </p:cNvSpPr>
          <p:nvPr>
            <p:ph type="sldNum" sz="quarter" idx="5"/>
          </p:nvPr>
        </p:nvSpPr>
        <p:spPr/>
        <p:txBody>
          <a:bodyPr/>
          <a:lstStyle/>
          <a:p>
            <a:fld id="{3AFF6CDF-794E-4427-A88F-D37E84A406B0}" type="slidenum">
              <a:rPr lang="en-US" smtClean="0"/>
              <a:t>21</a:t>
            </a:fld>
            <a:endParaRPr lang="en-US" dirty="0"/>
          </a:p>
        </p:txBody>
      </p:sp>
    </p:spTree>
    <p:extLst>
      <p:ext uri="{BB962C8B-B14F-4D97-AF65-F5344CB8AC3E}">
        <p14:creationId xmlns:p14="http://schemas.microsoft.com/office/powerpoint/2010/main" val="30909804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p>
        </p:txBody>
      </p:sp>
      <p:sp>
        <p:nvSpPr>
          <p:cNvPr id="4" name="Slide Number Placeholder 3"/>
          <p:cNvSpPr>
            <a:spLocks noGrp="1"/>
          </p:cNvSpPr>
          <p:nvPr>
            <p:ph type="sldNum" sz="quarter" idx="5"/>
          </p:nvPr>
        </p:nvSpPr>
        <p:spPr/>
        <p:txBody>
          <a:bodyPr/>
          <a:lstStyle/>
          <a:p>
            <a:fld id="{3AFF6CDF-794E-4427-A88F-D37E84A406B0}" type="slidenum">
              <a:rPr lang="en-US" smtClean="0"/>
              <a:t>22</a:t>
            </a:fld>
            <a:endParaRPr lang="en-US" dirty="0"/>
          </a:p>
        </p:txBody>
      </p:sp>
    </p:spTree>
    <p:extLst>
      <p:ext uri="{BB962C8B-B14F-4D97-AF65-F5344CB8AC3E}">
        <p14:creationId xmlns:p14="http://schemas.microsoft.com/office/powerpoint/2010/main" val="14905377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FF6CDF-794E-4427-A88F-D37E84A406B0}" type="slidenum">
              <a:rPr lang="en-US" smtClean="0"/>
              <a:t>23</a:t>
            </a:fld>
            <a:endParaRPr lang="en-US" dirty="0"/>
          </a:p>
        </p:txBody>
      </p:sp>
    </p:spTree>
    <p:extLst>
      <p:ext uri="{BB962C8B-B14F-4D97-AF65-F5344CB8AC3E}">
        <p14:creationId xmlns:p14="http://schemas.microsoft.com/office/powerpoint/2010/main" val="34376101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 name="Shape 528"/>
          <p:cNvSpPr>
            <a:spLocks noGrp="1" noRot="1" noChangeAspect="1"/>
          </p:cNvSpPr>
          <p:nvPr>
            <p:ph type="sldImg"/>
          </p:nvPr>
        </p:nvSpPr>
        <p:spPr>
          <a:prstGeom prst="rect">
            <a:avLst/>
          </a:prstGeom>
        </p:spPr>
        <p:txBody>
          <a:bodyPr/>
          <a:lstStyle/>
          <a:p>
            <a:endParaRPr dirty="0"/>
          </a:p>
        </p:txBody>
      </p:sp>
      <p:sp>
        <p:nvSpPr>
          <p:cNvPr id="529" name="Shape 529"/>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9359044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AFF6CDF-794E-4427-A88F-D37E84A406B0}" type="slidenum">
              <a:rPr lang="en-US" smtClean="0"/>
              <a:t>25</a:t>
            </a:fld>
            <a:endParaRPr lang="en-US" dirty="0"/>
          </a:p>
        </p:txBody>
      </p:sp>
    </p:spTree>
    <p:extLst>
      <p:ext uri="{BB962C8B-B14F-4D97-AF65-F5344CB8AC3E}">
        <p14:creationId xmlns:p14="http://schemas.microsoft.com/office/powerpoint/2010/main" val="22781934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AFF6CDF-794E-4427-A88F-D37E84A406B0}" type="slidenum">
              <a:rPr lang="en-US" smtClean="0"/>
              <a:t>26</a:t>
            </a:fld>
            <a:endParaRPr lang="en-US" dirty="0"/>
          </a:p>
        </p:txBody>
      </p:sp>
    </p:spTree>
    <p:extLst>
      <p:ext uri="{BB962C8B-B14F-4D97-AF65-F5344CB8AC3E}">
        <p14:creationId xmlns:p14="http://schemas.microsoft.com/office/powerpoint/2010/main" val="14801768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dirty="0"/>
          </a:p>
          <a:p>
            <a:pPr lvl="0"/>
            <a:endParaRPr lang="en-US" sz="1100" kern="1200" dirty="0">
              <a:solidFill>
                <a:schemeClr val="tx1"/>
              </a:solidFill>
              <a:effectLst/>
              <a:latin typeface="+mn-lt"/>
              <a:ea typeface="+mn-ea"/>
              <a:cs typeface="+mn-cs"/>
            </a:endParaRPr>
          </a:p>
          <a:p>
            <a:pPr lvl="0"/>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AFF6CDF-794E-4427-A88F-D37E84A406B0}" type="slidenum">
              <a:rPr lang="en-US" smtClean="0"/>
              <a:t>27</a:t>
            </a:fld>
            <a:endParaRPr lang="en-US" dirty="0"/>
          </a:p>
        </p:txBody>
      </p:sp>
    </p:spTree>
    <p:extLst>
      <p:ext uri="{BB962C8B-B14F-4D97-AF65-F5344CB8AC3E}">
        <p14:creationId xmlns:p14="http://schemas.microsoft.com/office/powerpoint/2010/main" val="24556398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100" kern="1200" dirty="0">
              <a:solidFill>
                <a:schemeClr val="tx1"/>
              </a:solidFill>
              <a:effectLst/>
              <a:latin typeface="+mn-lt"/>
              <a:ea typeface="+mn-ea"/>
              <a:cs typeface="+mn-cs"/>
            </a:endParaRPr>
          </a:p>
          <a:p>
            <a:pPr lvl="0"/>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AFF6CDF-794E-4427-A88F-D37E84A406B0}" type="slidenum">
              <a:rPr lang="en-US" smtClean="0"/>
              <a:t>28</a:t>
            </a:fld>
            <a:endParaRPr lang="en-US" dirty="0"/>
          </a:p>
        </p:txBody>
      </p:sp>
    </p:spTree>
    <p:extLst>
      <p:ext uri="{BB962C8B-B14F-4D97-AF65-F5344CB8AC3E}">
        <p14:creationId xmlns:p14="http://schemas.microsoft.com/office/powerpoint/2010/main" val="8371445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AFF6CDF-794E-4427-A88F-D37E84A406B0}" type="slidenum">
              <a:rPr lang="en-US" smtClean="0"/>
              <a:t>29</a:t>
            </a:fld>
            <a:endParaRPr lang="en-US" dirty="0"/>
          </a:p>
        </p:txBody>
      </p:sp>
    </p:spTree>
    <p:extLst>
      <p:ext uri="{BB962C8B-B14F-4D97-AF65-F5344CB8AC3E}">
        <p14:creationId xmlns:p14="http://schemas.microsoft.com/office/powerpoint/2010/main" val="3921694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FF6CDF-794E-4427-A88F-D37E84A406B0}" type="slidenum">
              <a:rPr lang="en-US" smtClean="0"/>
              <a:t>3</a:t>
            </a:fld>
            <a:endParaRPr lang="en-US" dirty="0"/>
          </a:p>
        </p:txBody>
      </p:sp>
    </p:spTree>
    <p:extLst>
      <p:ext uri="{BB962C8B-B14F-4D97-AF65-F5344CB8AC3E}">
        <p14:creationId xmlns:p14="http://schemas.microsoft.com/office/powerpoint/2010/main" val="20664188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FF6CDF-794E-4427-A88F-D37E84A406B0}" type="slidenum">
              <a:rPr lang="en-US" smtClean="0"/>
              <a:t>30</a:t>
            </a:fld>
            <a:endParaRPr lang="en-US" dirty="0"/>
          </a:p>
        </p:txBody>
      </p:sp>
    </p:spTree>
    <p:extLst>
      <p:ext uri="{BB962C8B-B14F-4D97-AF65-F5344CB8AC3E}">
        <p14:creationId xmlns:p14="http://schemas.microsoft.com/office/powerpoint/2010/main" val="576450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AFF6CDF-794E-4427-A88F-D37E84A406B0}" type="slidenum">
              <a:rPr lang="en-US" smtClean="0"/>
              <a:t>31</a:t>
            </a:fld>
            <a:endParaRPr lang="en-US" dirty="0"/>
          </a:p>
        </p:txBody>
      </p:sp>
    </p:spTree>
    <p:extLst>
      <p:ext uri="{BB962C8B-B14F-4D97-AF65-F5344CB8AC3E}">
        <p14:creationId xmlns:p14="http://schemas.microsoft.com/office/powerpoint/2010/main" val="1308233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FF6CDF-794E-4427-A88F-D37E84A406B0}" type="slidenum">
              <a:rPr lang="en-US" smtClean="0"/>
              <a:t>4</a:t>
            </a:fld>
            <a:endParaRPr lang="en-US" dirty="0"/>
          </a:p>
        </p:txBody>
      </p:sp>
    </p:spTree>
    <p:extLst>
      <p:ext uri="{BB962C8B-B14F-4D97-AF65-F5344CB8AC3E}">
        <p14:creationId xmlns:p14="http://schemas.microsoft.com/office/powerpoint/2010/main" val="417353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 name="Shape 495"/>
          <p:cNvSpPr>
            <a:spLocks noGrp="1" noRot="1" noChangeAspect="1"/>
          </p:cNvSpPr>
          <p:nvPr>
            <p:ph type="sldImg"/>
          </p:nvPr>
        </p:nvSpPr>
        <p:spPr>
          <a:prstGeom prst="rect">
            <a:avLst/>
          </a:prstGeom>
        </p:spPr>
        <p:txBody>
          <a:bodyPr/>
          <a:lstStyle/>
          <a:p>
            <a:endParaRPr dirty="0"/>
          </a:p>
        </p:txBody>
      </p:sp>
      <p:sp>
        <p:nvSpPr>
          <p:cNvPr id="496" name="Shape 496"/>
          <p:cNvSpPr>
            <a:spLocks noGrp="1"/>
          </p:cNvSpPr>
          <p:nvPr>
            <p:ph type="body" sz="quarter" idx="1"/>
          </p:nvPr>
        </p:nvSpPr>
        <p:spPr>
          <a:prstGeom prst="rect">
            <a:avLst/>
          </a:prstGeom>
        </p:spPr>
        <p:txBody>
          <a:bodyPr/>
          <a:lstStyle/>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p:txBody>
      </p:sp>
    </p:spTree>
    <p:extLst>
      <p:ext uri="{BB962C8B-B14F-4D97-AF65-F5344CB8AC3E}">
        <p14:creationId xmlns:p14="http://schemas.microsoft.com/office/powerpoint/2010/main" val="1010065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Shape 508"/>
          <p:cNvSpPr>
            <a:spLocks noGrp="1" noRot="1" noChangeAspect="1"/>
          </p:cNvSpPr>
          <p:nvPr>
            <p:ph type="sldImg"/>
          </p:nvPr>
        </p:nvSpPr>
        <p:spPr>
          <a:prstGeom prst="rect">
            <a:avLst/>
          </a:prstGeom>
        </p:spPr>
        <p:txBody>
          <a:bodyPr/>
          <a:lstStyle/>
          <a:p>
            <a:endParaRPr dirty="0"/>
          </a:p>
        </p:txBody>
      </p:sp>
      <p:sp>
        <p:nvSpPr>
          <p:cNvPr id="509" name="Shape 509"/>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769309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Shape 508"/>
          <p:cNvSpPr>
            <a:spLocks noGrp="1" noRot="1" noChangeAspect="1"/>
          </p:cNvSpPr>
          <p:nvPr>
            <p:ph type="sldImg"/>
          </p:nvPr>
        </p:nvSpPr>
        <p:spPr>
          <a:prstGeom prst="rect">
            <a:avLst/>
          </a:prstGeom>
        </p:spPr>
        <p:txBody>
          <a:bodyPr/>
          <a:lstStyle/>
          <a:p>
            <a:endParaRPr dirty="0"/>
          </a:p>
        </p:txBody>
      </p:sp>
      <p:sp>
        <p:nvSpPr>
          <p:cNvPr id="509" name="Shape 509"/>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72376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FF6CDF-794E-4427-A88F-D37E84A406B0}" type="slidenum">
              <a:rPr lang="en-US" smtClean="0"/>
              <a:t>8</a:t>
            </a:fld>
            <a:endParaRPr lang="en-US" dirty="0"/>
          </a:p>
        </p:txBody>
      </p:sp>
    </p:spTree>
    <p:extLst>
      <p:ext uri="{BB962C8B-B14F-4D97-AF65-F5344CB8AC3E}">
        <p14:creationId xmlns:p14="http://schemas.microsoft.com/office/powerpoint/2010/main" val="1949820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Shape 518"/>
          <p:cNvSpPr>
            <a:spLocks noGrp="1" noRot="1" noChangeAspect="1"/>
          </p:cNvSpPr>
          <p:nvPr>
            <p:ph type="sldImg"/>
          </p:nvPr>
        </p:nvSpPr>
        <p:spPr>
          <a:prstGeom prst="rect">
            <a:avLst/>
          </a:prstGeom>
        </p:spPr>
        <p:txBody>
          <a:bodyPr/>
          <a:lstStyle/>
          <a:p>
            <a:endParaRPr dirty="0"/>
          </a:p>
        </p:txBody>
      </p:sp>
      <p:sp>
        <p:nvSpPr>
          <p:cNvPr id="519" name="Shape 519"/>
          <p:cNvSpPr>
            <a:spLocks noGrp="1"/>
          </p:cNvSpPr>
          <p:nvPr>
            <p:ph type="body" sz="quarter" idx="1"/>
          </p:nvPr>
        </p:nvSpPr>
        <p:spPr>
          <a:prstGeom prst="rect">
            <a:avLst/>
          </a:prstGeom>
        </p:spPr>
        <p:txBody>
          <a:bodyPr/>
          <a:lstStyle/>
          <a:p>
            <a:pPr lvl="0"/>
            <a:endParaRPr lang="en-US" dirty="0"/>
          </a:p>
        </p:txBody>
      </p:sp>
    </p:spTree>
    <p:extLst>
      <p:ext uri="{BB962C8B-B14F-4D97-AF65-F5344CB8AC3E}">
        <p14:creationId xmlns:p14="http://schemas.microsoft.com/office/powerpoint/2010/main" val="24989237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his is not need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DCA87-6718-4B11-ACDA-C3CAD95013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86EA02-5309-4A7C-97AE-67572CEA20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9B18CC-32F2-406F-A82D-B343E746411C}"/>
              </a:ext>
            </a:extLst>
          </p:cNvPr>
          <p:cNvSpPr>
            <a:spLocks noGrp="1"/>
          </p:cNvSpPr>
          <p:nvPr>
            <p:ph type="dt" sz="half" idx="10"/>
          </p:nvPr>
        </p:nvSpPr>
        <p:spPr>
          <a:xfrm>
            <a:off x="838200" y="6356350"/>
            <a:ext cx="2743200" cy="365125"/>
          </a:xfrm>
          <a:prstGeom prst="rect">
            <a:avLst/>
          </a:prstGeom>
        </p:spPr>
        <p:txBody>
          <a:bodyPr/>
          <a:lstStyle/>
          <a:p>
            <a:fld id="{8521B4D1-B369-4203-A25D-E8C8777305A3}" type="datetimeFigureOut">
              <a:rPr lang="en-US" smtClean="0"/>
              <a:t>6/15/2020</a:t>
            </a:fld>
            <a:endParaRPr lang="en-US" dirty="0"/>
          </a:p>
        </p:txBody>
      </p:sp>
      <p:sp>
        <p:nvSpPr>
          <p:cNvPr id="5" name="Footer Placeholder 4">
            <a:extLst>
              <a:ext uri="{FF2B5EF4-FFF2-40B4-BE49-F238E27FC236}">
                <a16:creationId xmlns:a16="http://schemas.microsoft.com/office/drawing/2014/main" id="{45D731B8-4D12-4383-AEAF-3DCC4173749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AE6F08F3-6AA2-4880-B565-24ADBA362013}"/>
              </a:ext>
            </a:extLst>
          </p:cNvPr>
          <p:cNvSpPr>
            <a:spLocks noGrp="1"/>
          </p:cNvSpPr>
          <p:nvPr>
            <p:ph type="sldNum" sz="quarter" idx="12"/>
          </p:nvPr>
        </p:nvSpPr>
        <p:spPr>
          <a:xfrm>
            <a:off x="8610600" y="6356350"/>
            <a:ext cx="2743200" cy="365125"/>
          </a:xfrm>
          <a:prstGeom prst="rect">
            <a:avLst/>
          </a:prstGeom>
        </p:spPr>
        <p:txBody>
          <a:bodyPr/>
          <a:lstStyle/>
          <a:p>
            <a:fld id="{7F1CFE6F-A8A7-41C7-A200-07606CC30E47}" type="slidenum">
              <a:rPr lang="en-US" smtClean="0"/>
              <a:t>‹#›</a:t>
            </a:fld>
            <a:endParaRPr lang="en-US" dirty="0"/>
          </a:p>
        </p:txBody>
      </p:sp>
      <p:pic>
        <p:nvPicPr>
          <p:cNvPr id="8" name="Picture 7">
            <a:extLst>
              <a:ext uri="{FF2B5EF4-FFF2-40B4-BE49-F238E27FC236}">
                <a16:creationId xmlns:a16="http://schemas.microsoft.com/office/drawing/2014/main" id="{E8FE7B8F-2F6F-4E8A-ACC3-A5E78D3B484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913760" y="-17746"/>
            <a:ext cx="1266738" cy="993893"/>
          </a:xfrm>
          <a:prstGeom prst="rect">
            <a:avLst/>
          </a:prstGeom>
        </p:spPr>
      </p:pic>
      <p:pic>
        <p:nvPicPr>
          <p:cNvPr id="9" name="Picture 8">
            <a:extLst>
              <a:ext uri="{FF2B5EF4-FFF2-40B4-BE49-F238E27FC236}">
                <a16:creationId xmlns:a16="http://schemas.microsoft.com/office/drawing/2014/main" id="{6758E707-2758-4A96-98AE-211E09AC9AE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3876" y="6176963"/>
            <a:ext cx="4644852" cy="575962"/>
          </a:xfrm>
          <a:prstGeom prst="rect">
            <a:avLst/>
          </a:prstGeom>
        </p:spPr>
      </p:pic>
    </p:spTree>
    <p:extLst>
      <p:ext uri="{BB962C8B-B14F-4D97-AF65-F5344CB8AC3E}">
        <p14:creationId xmlns:p14="http://schemas.microsoft.com/office/powerpoint/2010/main" val="2210643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pic>
        <p:nvPicPr>
          <p:cNvPr id="22" name="droppedImage-1.pdf" descr="droppedImage-1.pdf"/>
          <p:cNvPicPr>
            <a:picLocks noChangeAspect="1"/>
          </p:cNvPicPr>
          <p:nvPr/>
        </p:nvPicPr>
        <p:blipFill>
          <a:blip r:embed="rId2"/>
          <a:stretch>
            <a:fillRect/>
          </a:stretch>
        </p:blipFill>
        <p:spPr>
          <a:xfrm>
            <a:off x="-35719" y="-17859"/>
            <a:ext cx="12215813" cy="8171081"/>
          </a:xfrm>
          <a:prstGeom prst="rect">
            <a:avLst/>
          </a:prstGeom>
          <a:ln w="12700">
            <a:miter lim="400000"/>
          </a:ln>
        </p:spPr>
      </p:pic>
      <p:sp>
        <p:nvSpPr>
          <p:cNvPr id="23" name="© 2012/2019 Clements &amp; Sarama; do not duplicate, disseminate, or us without permission."/>
          <p:cNvSpPr txBox="1"/>
          <p:nvPr/>
        </p:nvSpPr>
        <p:spPr>
          <a:xfrm>
            <a:off x="3558447" y="6580022"/>
            <a:ext cx="5075108" cy="23448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35719" tIns="35719" rIns="35719" bIns="35719" anchor="ctr">
            <a:spAutoFit/>
          </a:bodyPr>
          <a:lstStyle>
            <a:lvl1pPr algn="ctr" defTabSz="584200">
              <a:defRPr sz="1500">
                <a:solidFill>
                  <a:srgbClr val="FFFFFF"/>
                </a:solidFill>
                <a:latin typeface="+mn-lt"/>
                <a:ea typeface="+mn-ea"/>
                <a:cs typeface="+mn-cs"/>
                <a:sym typeface="Gill Sans"/>
              </a:defRPr>
            </a:lvl1pPr>
          </a:lstStyle>
          <a:p>
            <a:r>
              <a:rPr sz="1055" dirty="0"/>
              <a:t>© 2012/2019 Clements &amp; Sarama; do not duplicate, disseminate, or us without permission.</a:t>
            </a:r>
          </a:p>
        </p:txBody>
      </p:sp>
      <p:sp>
        <p:nvSpPr>
          <p:cNvPr id="24" name="Title Text"/>
          <p:cNvSpPr txBox="1">
            <a:spLocks noGrp="1"/>
          </p:cNvSpPr>
          <p:nvPr>
            <p:ph type="title"/>
          </p:nvPr>
        </p:nvSpPr>
        <p:spPr>
          <a:prstGeom prst="rect">
            <a:avLst/>
          </a:prstGeom>
        </p:spPr>
        <p:txBody>
          <a:bodyPr/>
          <a:lstStyle/>
          <a:p>
            <a:r>
              <a:t>Title Text</a:t>
            </a:r>
          </a:p>
        </p:txBody>
      </p:sp>
      <p:sp>
        <p:nvSpPr>
          <p:cNvPr id="25" name="Body Level One…"/>
          <p:cNvSpPr txBox="1">
            <a:spLocks noGrp="1"/>
          </p:cNvSpPr>
          <p:nvPr>
            <p:ph type="body" idx="1"/>
          </p:nvPr>
        </p:nvSpPr>
        <p:spPr>
          <a:xfrm>
            <a:off x="1190625" y="1946672"/>
            <a:ext cx="9810750" cy="4018359"/>
          </a:xfrm>
          <a:prstGeom prst="rect">
            <a:avLst/>
          </a:prstGeom>
        </p:spPr>
        <p:txBody>
          <a:bodyPr/>
          <a:lstStyle>
            <a:lvl1pPr>
              <a:spcBef>
                <a:spcPts val="1687"/>
              </a:spcBef>
            </a:lvl1pPr>
            <a:lvl2pPr>
              <a:spcBef>
                <a:spcPts val="1687"/>
              </a:spcBef>
            </a:lvl2pPr>
            <a:lvl3pPr>
              <a:spcBef>
                <a:spcPts val="1687"/>
              </a:spcBef>
            </a:lvl3pPr>
            <a:lvl4pPr>
              <a:spcBef>
                <a:spcPts val="1687"/>
              </a:spcBef>
            </a:lvl4pPr>
            <a:lvl5pPr>
              <a:spcBef>
                <a:spcPts val="1687"/>
              </a:spcBef>
            </a:lvl5pPr>
          </a:lstStyle>
          <a:p>
            <a:r>
              <a:t>Body Level One</a:t>
            </a:r>
          </a:p>
          <a:p>
            <a:pPr lvl="1"/>
            <a:r>
              <a:t>Body Level Two</a:t>
            </a:r>
          </a:p>
          <a:p>
            <a:pPr lvl="2"/>
            <a:r>
              <a:t>Body Level Three</a:t>
            </a:r>
          </a:p>
          <a:p>
            <a:pPr lvl="3"/>
            <a:r>
              <a:t>Body Level Four</a:t>
            </a:r>
          </a:p>
          <a:p>
            <a:pPr lvl="4"/>
            <a:r>
              <a:t>Body Level Five</a:t>
            </a:r>
          </a:p>
        </p:txBody>
      </p:sp>
      <p:sp>
        <p:nvSpPr>
          <p:cNvPr id="26"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extLst>
      <p:ext uri="{BB962C8B-B14F-4D97-AF65-F5344CB8AC3E}">
        <p14:creationId xmlns:p14="http://schemas.microsoft.com/office/powerpoint/2010/main" val="240047903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97E29-D7BD-4564-9DD0-6FBE920E6ED9}"/>
              </a:ext>
            </a:extLst>
          </p:cNvPr>
          <p:cNvSpPr>
            <a:spLocks noGrp="1"/>
          </p:cNvSpPr>
          <p:nvPr>
            <p:ph type="title"/>
          </p:nvPr>
        </p:nvSpPr>
        <p:spPr>
          <a:xfrm>
            <a:off x="838200" y="365125"/>
            <a:ext cx="10515600" cy="962459"/>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B5F82E2-91E1-4645-907D-3A0DBF82F58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464F08-90DD-485A-80DC-EE4A93D21991}"/>
              </a:ext>
            </a:extLst>
          </p:cNvPr>
          <p:cNvSpPr>
            <a:spLocks noGrp="1"/>
          </p:cNvSpPr>
          <p:nvPr>
            <p:ph type="dt" sz="half" idx="10"/>
          </p:nvPr>
        </p:nvSpPr>
        <p:spPr>
          <a:xfrm>
            <a:off x="838200" y="6356350"/>
            <a:ext cx="2743200" cy="365125"/>
          </a:xfrm>
          <a:prstGeom prst="rect">
            <a:avLst/>
          </a:prstGeom>
        </p:spPr>
        <p:txBody>
          <a:bodyPr/>
          <a:lstStyle/>
          <a:p>
            <a:fld id="{8521B4D1-B369-4203-A25D-E8C8777305A3}" type="datetimeFigureOut">
              <a:rPr lang="en-US" smtClean="0"/>
              <a:t>6/15/2020</a:t>
            </a:fld>
            <a:endParaRPr lang="en-US" dirty="0"/>
          </a:p>
        </p:txBody>
      </p:sp>
      <p:sp>
        <p:nvSpPr>
          <p:cNvPr id="5" name="Footer Placeholder 4">
            <a:extLst>
              <a:ext uri="{FF2B5EF4-FFF2-40B4-BE49-F238E27FC236}">
                <a16:creationId xmlns:a16="http://schemas.microsoft.com/office/drawing/2014/main" id="{205BF607-0DF4-4BF0-99C6-4EEED61396F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393BDE48-251C-462F-A9E9-8C20CD71CD94}"/>
              </a:ext>
            </a:extLst>
          </p:cNvPr>
          <p:cNvSpPr>
            <a:spLocks noGrp="1"/>
          </p:cNvSpPr>
          <p:nvPr>
            <p:ph type="sldNum" sz="quarter" idx="12"/>
          </p:nvPr>
        </p:nvSpPr>
        <p:spPr>
          <a:xfrm>
            <a:off x="8610600" y="6356350"/>
            <a:ext cx="2743200" cy="365125"/>
          </a:xfrm>
          <a:prstGeom prst="rect">
            <a:avLst/>
          </a:prstGeom>
        </p:spPr>
        <p:txBody>
          <a:bodyPr/>
          <a:lstStyle/>
          <a:p>
            <a:fld id="{7F1CFE6F-A8A7-41C7-A200-07606CC30E47}" type="slidenum">
              <a:rPr lang="en-US" smtClean="0"/>
              <a:t>‹#›</a:t>
            </a:fld>
            <a:endParaRPr lang="en-US" dirty="0"/>
          </a:p>
        </p:txBody>
      </p:sp>
      <p:pic>
        <p:nvPicPr>
          <p:cNvPr id="7" name="Content Placeholder 4">
            <a:extLst>
              <a:ext uri="{FF2B5EF4-FFF2-40B4-BE49-F238E27FC236}">
                <a16:creationId xmlns:a16="http://schemas.microsoft.com/office/drawing/2014/main" id="{168794A4-6746-4BD1-9562-7991C59DBF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1185334"/>
            <a:ext cx="10515600" cy="142250"/>
          </a:xfrm>
          <a:prstGeom prst="rect">
            <a:avLst/>
          </a:prstGeom>
        </p:spPr>
      </p:pic>
      <p:pic>
        <p:nvPicPr>
          <p:cNvPr id="10" name="Picture 9">
            <a:extLst>
              <a:ext uri="{FF2B5EF4-FFF2-40B4-BE49-F238E27FC236}">
                <a16:creationId xmlns:a16="http://schemas.microsoft.com/office/drawing/2014/main" id="{29F79A38-6CD0-4066-9D39-68C996B4E1E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13760" y="-17746"/>
            <a:ext cx="1266738" cy="993893"/>
          </a:xfrm>
          <a:prstGeom prst="rect">
            <a:avLst/>
          </a:prstGeom>
        </p:spPr>
      </p:pic>
      <p:pic>
        <p:nvPicPr>
          <p:cNvPr id="11" name="Picture 10">
            <a:extLst>
              <a:ext uri="{FF2B5EF4-FFF2-40B4-BE49-F238E27FC236}">
                <a16:creationId xmlns:a16="http://schemas.microsoft.com/office/drawing/2014/main" id="{C2D11C08-7E4B-4240-B412-5D0B509027C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3876" y="6176963"/>
            <a:ext cx="4644852" cy="575962"/>
          </a:xfrm>
          <a:prstGeom prst="rect">
            <a:avLst/>
          </a:prstGeom>
        </p:spPr>
      </p:pic>
    </p:spTree>
    <p:extLst>
      <p:ext uri="{BB962C8B-B14F-4D97-AF65-F5344CB8AC3E}">
        <p14:creationId xmlns:p14="http://schemas.microsoft.com/office/powerpoint/2010/main" val="1597941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2295F-E6A2-48C9-AA8F-E678C643336C}"/>
              </a:ext>
            </a:extLst>
          </p:cNvPr>
          <p:cNvSpPr>
            <a:spLocks noGrp="1"/>
          </p:cNvSpPr>
          <p:nvPr>
            <p:ph type="title"/>
          </p:nvPr>
        </p:nvSpPr>
        <p:spPr>
          <a:xfrm>
            <a:off x="838200" y="365125"/>
            <a:ext cx="10515600" cy="962459"/>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5D588DB-3C9C-4B98-9195-43026C8D1BF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22A6F6-DB0D-4B34-8A5C-E40E9030060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8E5414-E16B-4479-A3E1-64747F445AD3}"/>
              </a:ext>
            </a:extLst>
          </p:cNvPr>
          <p:cNvSpPr>
            <a:spLocks noGrp="1"/>
          </p:cNvSpPr>
          <p:nvPr>
            <p:ph type="dt" sz="half" idx="10"/>
          </p:nvPr>
        </p:nvSpPr>
        <p:spPr>
          <a:xfrm>
            <a:off x="838200" y="6356350"/>
            <a:ext cx="2743200" cy="365125"/>
          </a:xfrm>
          <a:prstGeom prst="rect">
            <a:avLst/>
          </a:prstGeom>
        </p:spPr>
        <p:txBody>
          <a:bodyPr/>
          <a:lstStyle/>
          <a:p>
            <a:fld id="{8521B4D1-B369-4203-A25D-E8C8777305A3}" type="datetimeFigureOut">
              <a:rPr lang="en-US" smtClean="0"/>
              <a:t>6/15/2020</a:t>
            </a:fld>
            <a:endParaRPr lang="en-US" dirty="0"/>
          </a:p>
        </p:txBody>
      </p:sp>
      <p:sp>
        <p:nvSpPr>
          <p:cNvPr id="6" name="Footer Placeholder 5">
            <a:extLst>
              <a:ext uri="{FF2B5EF4-FFF2-40B4-BE49-F238E27FC236}">
                <a16:creationId xmlns:a16="http://schemas.microsoft.com/office/drawing/2014/main" id="{E917BA76-4374-4112-A76D-64A8E3DEE11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BBF06119-8E55-41DF-A6D9-E69E294CCA57}"/>
              </a:ext>
            </a:extLst>
          </p:cNvPr>
          <p:cNvSpPr>
            <a:spLocks noGrp="1"/>
          </p:cNvSpPr>
          <p:nvPr>
            <p:ph type="sldNum" sz="quarter" idx="12"/>
          </p:nvPr>
        </p:nvSpPr>
        <p:spPr>
          <a:xfrm>
            <a:off x="8610600" y="6356350"/>
            <a:ext cx="2743200" cy="365125"/>
          </a:xfrm>
          <a:prstGeom prst="rect">
            <a:avLst/>
          </a:prstGeom>
        </p:spPr>
        <p:txBody>
          <a:bodyPr/>
          <a:lstStyle/>
          <a:p>
            <a:fld id="{7F1CFE6F-A8A7-41C7-A200-07606CC30E47}" type="slidenum">
              <a:rPr lang="en-US" smtClean="0"/>
              <a:t>‹#›</a:t>
            </a:fld>
            <a:endParaRPr lang="en-US" dirty="0"/>
          </a:p>
        </p:txBody>
      </p:sp>
      <p:pic>
        <p:nvPicPr>
          <p:cNvPr id="8" name="Content Placeholder 4">
            <a:extLst>
              <a:ext uri="{FF2B5EF4-FFF2-40B4-BE49-F238E27FC236}">
                <a16:creationId xmlns:a16="http://schemas.microsoft.com/office/drawing/2014/main" id="{333EA2E9-E8AB-45CE-B58F-989B419D2E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1185334"/>
            <a:ext cx="10515600" cy="142250"/>
          </a:xfrm>
          <a:prstGeom prst="rect">
            <a:avLst/>
          </a:prstGeom>
        </p:spPr>
      </p:pic>
      <p:pic>
        <p:nvPicPr>
          <p:cNvPr id="9" name="Picture 8">
            <a:extLst>
              <a:ext uri="{FF2B5EF4-FFF2-40B4-BE49-F238E27FC236}">
                <a16:creationId xmlns:a16="http://schemas.microsoft.com/office/drawing/2014/main" id="{3172CF27-AD3F-4F0F-B2AB-9AECCB2E552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13760" y="-17746"/>
            <a:ext cx="1266738" cy="993893"/>
          </a:xfrm>
          <a:prstGeom prst="rect">
            <a:avLst/>
          </a:prstGeom>
        </p:spPr>
      </p:pic>
      <p:pic>
        <p:nvPicPr>
          <p:cNvPr id="10" name="Picture 9">
            <a:extLst>
              <a:ext uri="{FF2B5EF4-FFF2-40B4-BE49-F238E27FC236}">
                <a16:creationId xmlns:a16="http://schemas.microsoft.com/office/drawing/2014/main" id="{B5A8A235-194F-411B-891A-8CEFA36B13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3876" y="6176963"/>
            <a:ext cx="4644852" cy="575962"/>
          </a:xfrm>
          <a:prstGeom prst="rect">
            <a:avLst/>
          </a:prstGeom>
        </p:spPr>
      </p:pic>
    </p:spTree>
    <p:extLst>
      <p:ext uri="{BB962C8B-B14F-4D97-AF65-F5344CB8AC3E}">
        <p14:creationId xmlns:p14="http://schemas.microsoft.com/office/powerpoint/2010/main" val="2809147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D4A7E-A688-4E13-AE6F-376D04B15A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68FDDD-FE61-461E-B8CD-D904A5223C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C19003A-7E2A-4A88-A273-F8091EDB03B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5E2D82-5797-4334-B5F9-3ECD0A4F10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C9AF3BE-164C-4DE8-9D39-0C3BB96BF73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6A85F0-8328-4A3C-9E10-FFCC49A3E2D5}"/>
              </a:ext>
            </a:extLst>
          </p:cNvPr>
          <p:cNvSpPr>
            <a:spLocks noGrp="1"/>
          </p:cNvSpPr>
          <p:nvPr>
            <p:ph type="dt" sz="half" idx="10"/>
          </p:nvPr>
        </p:nvSpPr>
        <p:spPr>
          <a:xfrm>
            <a:off x="838200" y="6356350"/>
            <a:ext cx="2743200" cy="365125"/>
          </a:xfrm>
          <a:prstGeom prst="rect">
            <a:avLst/>
          </a:prstGeom>
        </p:spPr>
        <p:txBody>
          <a:bodyPr/>
          <a:lstStyle/>
          <a:p>
            <a:fld id="{8521B4D1-B369-4203-A25D-E8C8777305A3}" type="datetimeFigureOut">
              <a:rPr lang="en-US" smtClean="0"/>
              <a:t>6/15/2020</a:t>
            </a:fld>
            <a:endParaRPr lang="en-US" dirty="0"/>
          </a:p>
        </p:txBody>
      </p:sp>
      <p:sp>
        <p:nvSpPr>
          <p:cNvPr id="8" name="Footer Placeholder 7">
            <a:extLst>
              <a:ext uri="{FF2B5EF4-FFF2-40B4-BE49-F238E27FC236}">
                <a16:creationId xmlns:a16="http://schemas.microsoft.com/office/drawing/2014/main" id="{297825FA-71E5-42D0-A69E-AB86CA3B2A5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5173569E-43ED-4E83-8BF6-093E6883F9C4}"/>
              </a:ext>
            </a:extLst>
          </p:cNvPr>
          <p:cNvSpPr>
            <a:spLocks noGrp="1"/>
          </p:cNvSpPr>
          <p:nvPr>
            <p:ph type="sldNum" sz="quarter" idx="12"/>
          </p:nvPr>
        </p:nvSpPr>
        <p:spPr>
          <a:xfrm>
            <a:off x="8610600" y="6356350"/>
            <a:ext cx="2743200" cy="365125"/>
          </a:xfrm>
          <a:prstGeom prst="rect">
            <a:avLst/>
          </a:prstGeom>
        </p:spPr>
        <p:txBody>
          <a:bodyPr/>
          <a:lstStyle/>
          <a:p>
            <a:fld id="{7F1CFE6F-A8A7-41C7-A200-07606CC30E47}" type="slidenum">
              <a:rPr lang="en-US" smtClean="0"/>
              <a:t>‹#›</a:t>
            </a:fld>
            <a:endParaRPr lang="en-US" dirty="0"/>
          </a:p>
        </p:txBody>
      </p:sp>
      <p:pic>
        <p:nvPicPr>
          <p:cNvPr id="10" name="Picture 9">
            <a:extLst>
              <a:ext uri="{FF2B5EF4-FFF2-40B4-BE49-F238E27FC236}">
                <a16:creationId xmlns:a16="http://schemas.microsoft.com/office/drawing/2014/main" id="{CBEF493B-E6A9-4C8E-8012-A947C534FA2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913760" y="-17746"/>
            <a:ext cx="1266738" cy="993893"/>
          </a:xfrm>
          <a:prstGeom prst="rect">
            <a:avLst/>
          </a:prstGeom>
        </p:spPr>
      </p:pic>
      <p:pic>
        <p:nvPicPr>
          <p:cNvPr id="11" name="Picture 10">
            <a:extLst>
              <a:ext uri="{FF2B5EF4-FFF2-40B4-BE49-F238E27FC236}">
                <a16:creationId xmlns:a16="http://schemas.microsoft.com/office/drawing/2014/main" id="{215CACF0-901A-494E-BD8A-D23C97EAAB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3876" y="6176963"/>
            <a:ext cx="4644852" cy="575962"/>
          </a:xfrm>
          <a:prstGeom prst="rect">
            <a:avLst/>
          </a:prstGeom>
        </p:spPr>
      </p:pic>
    </p:spTree>
    <p:extLst>
      <p:ext uri="{BB962C8B-B14F-4D97-AF65-F5344CB8AC3E}">
        <p14:creationId xmlns:p14="http://schemas.microsoft.com/office/powerpoint/2010/main" val="2432978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204C2-91EA-48C9-A155-980C50D84292}"/>
              </a:ext>
            </a:extLst>
          </p:cNvPr>
          <p:cNvSpPr>
            <a:spLocks noGrp="1"/>
          </p:cNvSpPr>
          <p:nvPr>
            <p:ph type="title"/>
          </p:nvPr>
        </p:nvSpPr>
        <p:spPr>
          <a:xfrm>
            <a:off x="838200" y="365125"/>
            <a:ext cx="10515600" cy="962459"/>
          </a:xfrm>
        </p:spPr>
        <p:txBody>
          <a:bodyPr/>
          <a:lstStyle/>
          <a:p>
            <a:r>
              <a:rPr lang="en-US"/>
              <a:t>Click to edit Master title style</a:t>
            </a:r>
          </a:p>
        </p:txBody>
      </p:sp>
      <p:sp>
        <p:nvSpPr>
          <p:cNvPr id="3" name="Date Placeholder 2">
            <a:extLst>
              <a:ext uri="{FF2B5EF4-FFF2-40B4-BE49-F238E27FC236}">
                <a16:creationId xmlns:a16="http://schemas.microsoft.com/office/drawing/2014/main" id="{9447D938-A0DE-4D3F-A11E-4BCD8FD4054C}"/>
              </a:ext>
            </a:extLst>
          </p:cNvPr>
          <p:cNvSpPr>
            <a:spLocks noGrp="1"/>
          </p:cNvSpPr>
          <p:nvPr>
            <p:ph type="dt" sz="half" idx="10"/>
          </p:nvPr>
        </p:nvSpPr>
        <p:spPr>
          <a:xfrm>
            <a:off x="838200" y="6356350"/>
            <a:ext cx="2743200" cy="365125"/>
          </a:xfrm>
          <a:prstGeom prst="rect">
            <a:avLst/>
          </a:prstGeom>
        </p:spPr>
        <p:txBody>
          <a:bodyPr/>
          <a:lstStyle/>
          <a:p>
            <a:fld id="{8521B4D1-B369-4203-A25D-E8C8777305A3}" type="datetimeFigureOut">
              <a:rPr lang="en-US" smtClean="0"/>
              <a:t>6/15/2020</a:t>
            </a:fld>
            <a:endParaRPr lang="en-US" dirty="0"/>
          </a:p>
        </p:txBody>
      </p:sp>
      <p:sp>
        <p:nvSpPr>
          <p:cNvPr id="4" name="Footer Placeholder 3">
            <a:extLst>
              <a:ext uri="{FF2B5EF4-FFF2-40B4-BE49-F238E27FC236}">
                <a16:creationId xmlns:a16="http://schemas.microsoft.com/office/drawing/2014/main" id="{F25DB100-4AAA-4BF0-B82D-EF8B07218D8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E6982B8E-BC79-4E84-B703-2E1BD210BBCF}"/>
              </a:ext>
            </a:extLst>
          </p:cNvPr>
          <p:cNvSpPr>
            <a:spLocks noGrp="1"/>
          </p:cNvSpPr>
          <p:nvPr>
            <p:ph type="sldNum" sz="quarter" idx="12"/>
          </p:nvPr>
        </p:nvSpPr>
        <p:spPr>
          <a:xfrm>
            <a:off x="8610600" y="6356350"/>
            <a:ext cx="2743200" cy="365125"/>
          </a:xfrm>
          <a:prstGeom prst="rect">
            <a:avLst/>
          </a:prstGeom>
        </p:spPr>
        <p:txBody>
          <a:bodyPr/>
          <a:lstStyle/>
          <a:p>
            <a:fld id="{7F1CFE6F-A8A7-41C7-A200-07606CC30E47}" type="slidenum">
              <a:rPr lang="en-US" smtClean="0"/>
              <a:t>‹#›</a:t>
            </a:fld>
            <a:endParaRPr lang="en-US" dirty="0"/>
          </a:p>
        </p:txBody>
      </p:sp>
      <p:pic>
        <p:nvPicPr>
          <p:cNvPr id="6" name="Content Placeholder 4">
            <a:extLst>
              <a:ext uri="{FF2B5EF4-FFF2-40B4-BE49-F238E27FC236}">
                <a16:creationId xmlns:a16="http://schemas.microsoft.com/office/drawing/2014/main" id="{3017CFD4-F8EB-4F6B-B4FC-7D4C42F827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1185334"/>
            <a:ext cx="10515600" cy="142250"/>
          </a:xfrm>
          <a:prstGeom prst="rect">
            <a:avLst/>
          </a:prstGeom>
        </p:spPr>
      </p:pic>
      <p:pic>
        <p:nvPicPr>
          <p:cNvPr id="7" name="Picture 6">
            <a:extLst>
              <a:ext uri="{FF2B5EF4-FFF2-40B4-BE49-F238E27FC236}">
                <a16:creationId xmlns:a16="http://schemas.microsoft.com/office/drawing/2014/main" id="{458BA033-7F8C-45A0-BFFA-8C4A7A4E30F9}"/>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13760" y="-17746"/>
            <a:ext cx="1266738" cy="993893"/>
          </a:xfrm>
          <a:prstGeom prst="rect">
            <a:avLst/>
          </a:prstGeom>
        </p:spPr>
      </p:pic>
      <p:pic>
        <p:nvPicPr>
          <p:cNvPr id="8" name="Picture 7">
            <a:extLst>
              <a:ext uri="{FF2B5EF4-FFF2-40B4-BE49-F238E27FC236}">
                <a16:creationId xmlns:a16="http://schemas.microsoft.com/office/drawing/2014/main" id="{7A0D6B42-2626-465A-9E46-64ABE31CC2B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3876" y="6176963"/>
            <a:ext cx="4644852" cy="575962"/>
          </a:xfrm>
          <a:prstGeom prst="rect">
            <a:avLst/>
          </a:prstGeom>
        </p:spPr>
      </p:pic>
    </p:spTree>
    <p:extLst>
      <p:ext uri="{BB962C8B-B14F-4D97-AF65-F5344CB8AC3E}">
        <p14:creationId xmlns:p14="http://schemas.microsoft.com/office/powerpoint/2010/main" val="474447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fullscreen">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F72074-52E6-405E-91DB-2F59C65CAB6D}"/>
              </a:ext>
            </a:extLst>
          </p:cNvPr>
          <p:cNvSpPr>
            <a:spLocks noGrp="1"/>
          </p:cNvSpPr>
          <p:nvPr>
            <p:ph type="dt" sz="half" idx="10"/>
          </p:nvPr>
        </p:nvSpPr>
        <p:spPr>
          <a:xfrm>
            <a:off x="838200" y="6356350"/>
            <a:ext cx="2743200" cy="365125"/>
          </a:xfrm>
          <a:prstGeom prst="rect">
            <a:avLst/>
          </a:prstGeom>
        </p:spPr>
        <p:txBody>
          <a:bodyPr/>
          <a:lstStyle/>
          <a:p>
            <a:fld id="{8521B4D1-B369-4203-A25D-E8C8777305A3}" type="datetimeFigureOut">
              <a:rPr lang="en-US" smtClean="0"/>
              <a:t>6/15/2020</a:t>
            </a:fld>
            <a:endParaRPr lang="en-US" dirty="0"/>
          </a:p>
        </p:txBody>
      </p:sp>
      <p:sp>
        <p:nvSpPr>
          <p:cNvPr id="3" name="Footer Placeholder 2">
            <a:extLst>
              <a:ext uri="{FF2B5EF4-FFF2-40B4-BE49-F238E27FC236}">
                <a16:creationId xmlns:a16="http://schemas.microsoft.com/office/drawing/2014/main" id="{A0C86D94-C871-404D-B845-3BA8BF69CC1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87B515F-4FC9-4D2B-AB6B-369E69D5A23B}"/>
              </a:ext>
            </a:extLst>
          </p:cNvPr>
          <p:cNvSpPr>
            <a:spLocks noGrp="1"/>
          </p:cNvSpPr>
          <p:nvPr>
            <p:ph type="sldNum" sz="quarter" idx="12"/>
          </p:nvPr>
        </p:nvSpPr>
        <p:spPr>
          <a:xfrm>
            <a:off x="8610600" y="6356350"/>
            <a:ext cx="2743200" cy="365125"/>
          </a:xfrm>
          <a:prstGeom prst="rect">
            <a:avLst/>
          </a:prstGeom>
        </p:spPr>
        <p:txBody>
          <a:bodyPr/>
          <a:lstStyle/>
          <a:p>
            <a:fld id="{7F1CFE6F-A8A7-41C7-A200-07606CC30E47}" type="slidenum">
              <a:rPr lang="en-US" smtClean="0"/>
              <a:t>‹#›</a:t>
            </a:fld>
            <a:endParaRPr lang="en-US" dirty="0"/>
          </a:p>
        </p:txBody>
      </p:sp>
      <p:pic>
        <p:nvPicPr>
          <p:cNvPr id="5" name="Picture 4">
            <a:extLst>
              <a:ext uri="{FF2B5EF4-FFF2-40B4-BE49-F238E27FC236}">
                <a16:creationId xmlns:a16="http://schemas.microsoft.com/office/drawing/2014/main" id="{5A9E9AC3-D69B-4A12-B584-876F0C68C65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913760" y="-17746"/>
            <a:ext cx="1266738" cy="993893"/>
          </a:xfrm>
          <a:prstGeom prst="rect">
            <a:avLst/>
          </a:prstGeom>
        </p:spPr>
      </p:pic>
      <p:pic>
        <p:nvPicPr>
          <p:cNvPr id="6" name="Picture 5">
            <a:extLst>
              <a:ext uri="{FF2B5EF4-FFF2-40B4-BE49-F238E27FC236}">
                <a16:creationId xmlns:a16="http://schemas.microsoft.com/office/drawing/2014/main" id="{58290959-59C0-414F-AA3A-2534A4BBA80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3876" y="6176963"/>
            <a:ext cx="4644852" cy="575962"/>
          </a:xfrm>
          <a:prstGeom prst="rect">
            <a:avLst/>
          </a:prstGeom>
        </p:spPr>
      </p:pic>
    </p:spTree>
    <p:extLst>
      <p:ext uri="{BB962C8B-B14F-4D97-AF65-F5344CB8AC3E}">
        <p14:creationId xmlns:p14="http://schemas.microsoft.com/office/powerpoint/2010/main" val="611398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E1220A-F6A6-4E12-BCC5-A4D3BC9A3ED0}"/>
              </a:ext>
            </a:extLst>
          </p:cNvPr>
          <p:cNvSpPr>
            <a:spLocks noGrp="1"/>
          </p:cNvSpPr>
          <p:nvPr>
            <p:ph idx="1"/>
          </p:nvPr>
        </p:nvSpPr>
        <p:spPr>
          <a:xfrm>
            <a:off x="5183188" y="1564104"/>
            <a:ext cx="6172200" cy="429694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B1E6DE-414D-4E4F-BA0E-E84CE62660DA}"/>
              </a:ext>
            </a:extLst>
          </p:cNvPr>
          <p:cNvSpPr>
            <a:spLocks noGrp="1"/>
          </p:cNvSpPr>
          <p:nvPr>
            <p:ph type="body" sz="half" idx="2"/>
          </p:nvPr>
        </p:nvSpPr>
        <p:spPr>
          <a:xfrm>
            <a:off x="839788" y="1564104"/>
            <a:ext cx="3932237" cy="430488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22C2971-DEAF-4AF1-A40C-0D70A7315C84}"/>
              </a:ext>
            </a:extLst>
          </p:cNvPr>
          <p:cNvSpPr>
            <a:spLocks noGrp="1"/>
          </p:cNvSpPr>
          <p:nvPr>
            <p:ph type="dt" sz="half" idx="10"/>
          </p:nvPr>
        </p:nvSpPr>
        <p:spPr>
          <a:xfrm>
            <a:off x="838200" y="6356350"/>
            <a:ext cx="2743200" cy="365125"/>
          </a:xfrm>
          <a:prstGeom prst="rect">
            <a:avLst/>
          </a:prstGeom>
        </p:spPr>
        <p:txBody>
          <a:bodyPr/>
          <a:lstStyle/>
          <a:p>
            <a:fld id="{8521B4D1-B369-4203-A25D-E8C8777305A3}" type="datetimeFigureOut">
              <a:rPr lang="en-US" smtClean="0"/>
              <a:t>6/15/2020</a:t>
            </a:fld>
            <a:endParaRPr lang="en-US" dirty="0"/>
          </a:p>
        </p:txBody>
      </p:sp>
      <p:sp>
        <p:nvSpPr>
          <p:cNvPr id="6" name="Footer Placeholder 5">
            <a:extLst>
              <a:ext uri="{FF2B5EF4-FFF2-40B4-BE49-F238E27FC236}">
                <a16:creationId xmlns:a16="http://schemas.microsoft.com/office/drawing/2014/main" id="{C354DD35-FF78-432A-8386-457086B6647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369039DE-84D5-4246-B777-681AD6B1219A}"/>
              </a:ext>
            </a:extLst>
          </p:cNvPr>
          <p:cNvSpPr>
            <a:spLocks noGrp="1"/>
          </p:cNvSpPr>
          <p:nvPr>
            <p:ph type="sldNum" sz="quarter" idx="12"/>
          </p:nvPr>
        </p:nvSpPr>
        <p:spPr>
          <a:xfrm>
            <a:off x="8610600" y="6356350"/>
            <a:ext cx="2743200" cy="365125"/>
          </a:xfrm>
          <a:prstGeom prst="rect">
            <a:avLst/>
          </a:prstGeom>
        </p:spPr>
        <p:txBody>
          <a:bodyPr/>
          <a:lstStyle/>
          <a:p>
            <a:fld id="{7F1CFE6F-A8A7-41C7-A200-07606CC30E47}" type="slidenum">
              <a:rPr lang="en-US" smtClean="0"/>
              <a:t>‹#›</a:t>
            </a:fld>
            <a:endParaRPr lang="en-US" dirty="0"/>
          </a:p>
        </p:txBody>
      </p:sp>
      <p:pic>
        <p:nvPicPr>
          <p:cNvPr id="8" name="Content Placeholder 4">
            <a:extLst>
              <a:ext uri="{FF2B5EF4-FFF2-40B4-BE49-F238E27FC236}">
                <a16:creationId xmlns:a16="http://schemas.microsoft.com/office/drawing/2014/main" id="{EA53FFFF-5D75-4884-9DC5-7DC50253CF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1185334"/>
            <a:ext cx="10515600" cy="142250"/>
          </a:xfrm>
          <a:prstGeom prst="rect">
            <a:avLst/>
          </a:prstGeom>
        </p:spPr>
      </p:pic>
      <p:pic>
        <p:nvPicPr>
          <p:cNvPr id="9" name="Picture 8">
            <a:extLst>
              <a:ext uri="{FF2B5EF4-FFF2-40B4-BE49-F238E27FC236}">
                <a16:creationId xmlns:a16="http://schemas.microsoft.com/office/drawing/2014/main" id="{18C5699F-09F6-4206-A5ED-86193E98391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13760" y="-17746"/>
            <a:ext cx="1266738" cy="993893"/>
          </a:xfrm>
          <a:prstGeom prst="rect">
            <a:avLst/>
          </a:prstGeom>
        </p:spPr>
      </p:pic>
      <p:pic>
        <p:nvPicPr>
          <p:cNvPr id="11" name="Picture 10">
            <a:extLst>
              <a:ext uri="{FF2B5EF4-FFF2-40B4-BE49-F238E27FC236}">
                <a16:creationId xmlns:a16="http://schemas.microsoft.com/office/drawing/2014/main" id="{1183542B-566C-4E3A-BDE3-3262125F8BE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3876" y="6176963"/>
            <a:ext cx="4644852" cy="575962"/>
          </a:xfrm>
          <a:prstGeom prst="rect">
            <a:avLst/>
          </a:prstGeom>
        </p:spPr>
      </p:pic>
      <p:sp>
        <p:nvSpPr>
          <p:cNvPr id="12" name="Title 1">
            <a:extLst>
              <a:ext uri="{FF2B5EF4-FFF2-40B4-BE49-F238E27FC236}">
                <a16:creationId xmlns:a16="http://schemas.microsoft.com/office/drawing/2014/main" id="{A15D9247-473C-467F-87C2-4E399B184CEB}"/>
              </a:ext>
            </a:extLst>
          </p:cNvPr>
          <p:cNvSpPr>
            <a:spLocks noGrp="1"/>
          </p:cNvSpPr>
          <p:nvPr>
            <p:ph type="title"/>
          </p:nvPr>
        </p:nvSpPr>
        <p:spPr>
          <a:xfrm>
            <a:off x="838200" y="365125"/>
            <a:ext cx="10515600" cy="962459"/>
          </a:xfrm>
        </p:spPr>
        <p:txBody>
          <a:bodyPr/>
          <a:lstStyle/>
          <a:p>
            <a:r>
              <a:rPr lang="en-US"/>
              <a:t>Click to edit Master title style</a:t>
            </a:r>
          </a:p>
        </p:txBody>
      </p:sp>
    </p:spTree>
    <p:extLst>
      <p:ext uri="{BB962C8B-B14F-4D97-AF65-F5344CB8AC3E}">
        <p14:creationId xmlns:p14="http://schemas.microsoft.com/office/powerpoint/2010/main" val="415590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8047E-4F8B-42A2-9F0D-F872BCC57E8A}"/>
              </a:ext>
            </a:extLst>
          </p:cNvPr>
          <p:cNvSpPr>
            <a:spLocks noGrp="1"/>
          </p:cNvSpPr>
          <p:nvPr>
            <p:ph type="title"/>
          </p:nvPr>
        </p:nvSpPr>
        <p:spPr>
          <a:xfrm>
            <a:off x="839788" y="457200"/>
            <a:ext cx="3932237" cy="870384"/>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3CD609-6B30-4158-8A1D-2576936F7742}"/>
              </a:ext>
            </a:extLst>
          </p:cNvPr>
          <p:cNvSpPr>
            <a:spLocks noGrp="1"/>
          </p:cNvSpPr>
          <p:nvPr>
            <p:ph type="pic" idx="1"/>
          </p:nvPr>
        </p:nvSpPr>
        <p:spPr>
          <a:xfrm>
            <a:off x="5183188" y="1327584"/>
            <a:ext cx="6172200" cy="45334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4BE2C2C-C3C8-4D9D-AC29-3722735026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E990419-3CFB-4114-80D8-4F18C9597DEA}"/>
              </a:ext>
            </a:extLst>
          </p:cNvPr>
          <p:cNvSpPr>
            <a:spLocks noGrp="1"/>
          </p:cNvSpPr>
          <p:nvPr>
            <p:ph type="dt" sz="half" idx="10"/>
          </p:nvPr>
        </p:nvSpPr>
        <p:spPr>
          <a:xfrm>
            <a:off x="838200" y="6356350"/>
            <a:ext cx="2743200" cy="365125"/>
          </a:xfrm>
          <a:prstGeom prst="rect">
            <a:avLst/>
          </a:prstGeom>
        </p:spPr>
        <p:txBody>
          <a:bodyPr/>
          <a:lstStyle/>
          <a:p>
            <a:fld id="{8521B4D1-B369-4203-A25D-E8C8777305A3}" type="datetimeFigureOut">
              <a:rPr lang="en-US" smtClean="0"/>
              <a:t>6/15/2020</a:t>
            </a:fld>
            <a:endParaRPr lang="en-US" dirty="0"/>
          </a:p>
        </p:txBody>
      </p:sp>
      <p:sp>
        <p:nvSpPr>
          <p:cNvPr id="6" name="Footer Placeholder 5">
            <a:extLst>
              <a:ext uri="{FF2B5EF4-FFF2-40B4-BE49-F238E27FC236}">
                <a16:creationId xmlns:a16="http://schemas.microsoft.com/office/drawing/2014/main" id="{3936CB2A-5EAD-49DD-ACA2-ECD8486097D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58D20D2F-1BE7-485B-BFFF-27655BF7153D}"/>
              </a:ext>
            </a:extLst>
          </p:cNvPr>
          <p:cNvSpPr>
            <a:spLocks noGrp="1"/>
          </p:cNvSpPr>
          <p:nvPr>
            <p:ph type="sldNum" sz="quarter" idx="12"/>
          </p:nvPr>
        </p:nvSpPr>
        <p:spPr>
          <a:xfrm>
            <a:off x="8610600" y="6356350"/>
            <a:ext cx="2743200" cy="365125"/>
          </a:xfrm>
          <a:prstGeom prst="rect">
            <a:avLst/>
          </a:prstGeom>
        </p:spPr>
        <p:txBody>
          <a:bodyPr/>
          <a:lstStyle/>
          <a:p>
            <a:fld id="{7F1CFE6F-A8A7-41C7-A200-07606CC30E47}" type="slidenum">
              <a:rPr lang="en-US" smtClean="0"/>
              <a:t>‹#›</a:t>
            </a:fld>
            <a:endParaRPr lang="en-US" dirty="0"/>
          </a:p>
        </p:txBody>
      </p:sp>
      <p:pic>
        <p:nvPicPr>
          <p:cNvPr id="8" name="Content Placeholder 4">
            <a:extLst>
              <a:ext uri="{FF2B5EF4-FFF2-40B4-BE49-F238E27FC236}">
                <a16:creationId xmlns:a16="http://schemas.microsoft.com/office/drawing/2014/main" id="{650D1F96-2BC4-4091-B7DB-7E4AF7BC0F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1185334"/>
            <a:ext cx="10515600" cy="142250"/>
          </a:xfrm>
          <a:prstGeom prst="rect">
            <a:avLst/>
          </a:prstGeom>
        </p:spPr>
      </p:pic>
      <p:pic>
        <p:nvPicPr>
          <p:cNvPr id="9" name="Picture 8">
            <a:extLst>
              <a:ext uri="{FF2B5EF4-FFF2-40B4-BE49-F238E27FC236}">
                <a16:creationId xmlns:a16="http://schemas.microsoft.com/office/drawing/2014/main" id="{11EBE06C-76C7-463A-933E-437BD82E75B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13760" y="-17746"/>
            <a:ext cx="1266738" cy="993893"/>
          </a:xfrm>
          <a:prstGeom prst="rect">
            <a:avLst/>
          </a:prstGeom>
        </p:spPr>
      </p:pic>
      <p:pic>
        <p:nvPicPr>
          <p:cNvPr id="10" name="Picture 9">
            <a:extLst>
              <a:ext uri="{FF2B5EF4-FFF2-40B4-BE49-F238E27FC236}">
                <a16:creationId xmlns:a16="http://schemas.microsoft.com/office/drawing/2014/main" id="{F603C0AD-145F-4FBF-B9D9-E5707936F02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3876" y="6176963"/>
            <a:ext cx="4644852" cy="575962"/>
          </a:xfrm>
          <a:prstGeom prst="rect">
            <a:avLst/>
          </a:prstGeom>
        </p:spPr>
      </p:pic>
    </p:spTree>
    <p:extLst>
      <p:ext uri="{BB962C8B-B14F-4D97-AF65-F5344CB8AC3E}">
        <p14:creationId xmlns:p14="http://schemas.microsoft.com/office/powerpoint/2010/main" val="3660058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ection Brea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0A35419-6147-4661-8BDA-E07612AEF712}"/>
              </a:ext>
            </a:extLst>
          </p:cNvPr>
          <p:cNvSpPr/>
          <p:nvPr userDrawn="1"/>
        </p:nvSpPr>
        <p:spPr>
          <a:xfrm>
            <a:off x="1" y="0"/>
            <a:ext cx="948906" cy="6858000"/>
          </a:xfrm>
          <a:prstGeom prst="rect">
            <a:avLst/>
          </a:prstGeom>
          <a:solidFill>
            <a:srgbClr val="186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2A8047E-4F8B-42A2-9F0D-F872BCC57E8A}"/>
              </a:ext>
            </a:extLst>
          </p:cNvPr>
          <p:cNvSpPr>
            <a:spLocks noGrp="1"/>
          </p:cNvSpPr>
          <p:nvPr>
            <p:ph type="title"/>
          </p:nvPr>
        </p:nvSpPr>
        <p:spPr>
          <a:xfrm>
            <a:off x="6291683" y="434350"/>
            <a:ext cx="3932237" cy="870384"/>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3CD609-6B30-4158-8A1D-2576936F7742}"/>
              </a:ext>
            </a:extLst>
          </p:cNvPr>
          <p:cNvSpPr>
            <a:spLocks noGrp="1"/>
          </p:cNvSpPr>
          <p:nvPr>
            <p:ph type="pic" idx="1"/>
          </p:nvPr>
        </p:nvSpPr>
        <p:spPr>
          <a:xfrm>
            <a:off x="948907" y="0"/>
            <a:ext cx="498606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4BE2C2C-C3C8-4D9D-AC29-3722735026EF}"/>
              </a:ext>
            </a:extLst>
          </p:cNvPr>
          <p:cNvSpPr>
            <a:spLocks noGrp="1"/>
          </p:cNvSpPr>
          <p:nvPr>
            <p:ph type="body" sz="half" idx="2"/>
          </p:nvPr>
        </p:nvSpPr>
        <p:spPr>
          <a:xfrm>
            <a:off x="6291683" y="1737503"/>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E990419-3CFB-4114-80D8-4F18C9597DEA}"/>
              </a:ext>
            </a:extLst>
          </p:cNvPr>
          <p:cNvSpPr>
            <a:spLocks noGrp="1"/>
          </p:cNvSpPr>
          <p:nvPr>
            <p:ph type="dt" sz="half" idx="10"/>
          </p:nvPr>
        </p:nvSpPr>
        <p:spPr>
          <a:xfrm>
            <a:off x="838200" y="6356350"/>
            <a:ext cx="2743200" cy="365125"/>
          </a:xfrm>
          <a:prstGeom prst="rect">
            <a:avLst/>
          </a:prstGeom>
        </p:spPr>
        <p:txBody>
          <a:bodyPr/>
          <a:lstStyle/>
          <a:p>
            <a:fld id="{8521B4D1-B369-4203-A25D-E8C8777305A3}" type="datetimeFigureOut">
              <a:rPr lang="en-US" smtClean="0"/>
              <a:t>6/15/2020</a:t>
            </a:fld>
            <a:endParaRPr lang="en-US" dirty="0"/>
          </a:p>
        </p:txBody>
      </p:sp>
      <p:sp>
        <p:nvSpPr>
          <p:cNvPr id="6" name="Footer Placeholder 5">
            <a:extLst>
              <a:ext uri="{FF2B5EF4-FFF2-40B4-BE49-F238E27FC236}">
                <a16:creationId xmlns:a16="http://schemas.microsoft.com/office/drawing/2014/main" id="{3936CB2A-5EAD-49DD-ACA2-ECD8486097D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58D20D2F-1BE7-485B-BFFF-27655BF7153D}"/>
              </a:ext>
            </a:extLst>
          </p:cNvPr>
          <p:cNvSpPr>
            <a:spLocks noGrp="1"/>
          </p:cNvSpPr>
          <p:nvPr>
            <p:ph type="sldNum" sz="quarter" idx="12"/>
          </p:nvPr>
        </p:nvSpPr>
        <p:spPr>
          <a:xfrm>
            <a:off x="8610600" y="6356350"/>
            <a:ext cx="2743200" cy="365125"/>
          </a:xfrm>
          <a:prstGeom prst="rect">
            <a:avLst/>
          </a:prstGeom>
        </p:spPr>
        <p:txBody>
          <a:bodyPr/>
          <a:lstStyle/>
          <a:p>
            <a:fld id="{7F1CFE6F-A8A7-41C7-A200-07606CC30E47}" type="slidenum">
              <a:rPr lang="en-US" smtClean="0"/>
              <a:t>‹#›</a:t>
            </a:fld>
            <a:endParaRPr lang="en-US" dirty="0"/>
          </a:p>
        </p:txBody>
      </p:sp>
      <p:pic>
        <p:nvPicPr>
          <p:cNvPr id="9" name="Picture 8">
            <a:extLst>
              <a:ext uri="{FF2B5EF4-FFF2-40B4-BE49-F238E27FC236}">
                <a16:creationId xmlns:a16="http://schemas.microsoft.com/office/drawing/2014/main" id="{11EBE06C-76C7-463A-933E-437BD82E75B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913760" y="-17746"/>
            <a:ext cx="1266738" cy="993893"/>
          </a:xfrm>
          <a:prstGeom prst="rect">
            <a:avLst/>
          </a:prstGeom>
        </p:spPr>
      </p:pic>
    </p:spTree>
    <p:extLst>
      <p:ext uri="{BB962C8B-B14F-4D97-AF65-F5344CB8AC3E}">
        <p14:creationId xmlns:p14="http://schemas.microsoft.com/office/powerpoint/2010/main" val="3967996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401BDF-3040-4674-98E2-3E90B57DAD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73E270-3BB7-4B98-931A-8E5D28E4CB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8072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1.tiff"/><Relationship Id="rId5" Type="http://schemas.openxmlformats.org/officeDocument/2006/relationships/image" Target="../media/image30.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woman, young, birthday, man&#10;&#10;Description automatically generated">
            <a:extLst>
              <a:ext uri="{FF2B5EF4-FFF2-40B4-BE49-F238E27FC236}">
                <a16:creationId xmlns:a16="http://schemas.microsoft.com/office/drawing/2014/main" id="{DCFEE310-A6FD-4667-AAEB-279F224AF23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720171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 name="Formative Assessment Develops Multiple Abilities"/>
          <p:cNvSpPr txBox="1">
            <a:spLocks noGrp="1"/>
          </p:cNvSpPr>
          <p:nvPr>
            <p:ph type="title"/>
          </p:nvPr>
        </p:nvSpPr>
        <p:spPr>
          <a:prstGeom prst="rect">
            <a:avLst/>
          </a:prstGeom>
        </p:spPr>
        <p:txBody>
          <a:bodyPr>
            <a:normAutofit/>
          </a:bodyPr>
          <a:lstStyle/>
          <a:p>
            <a:pPr algn="ctr"/>
            <a:r>
              <a:rPr lang="en-US" dirty="0"/>
              <a:t>Sharing Math Experiences</a:t>
            </a:r>
            <a:endParaRPr dirty="0"/>
          </a:p>
        </p:txBody>
      </p:sp>
      <p:sp>
        <p:nvSpPr>
          <p:cNvPr id="522" name="Helps all children learn, and often most helps those who come to us with fewer opportunities.…"/>
          <p:cNvSpPr txBox="1">
            <a:spLocks noGrp="1"/>
          </p:cNvSpPr>
          <p:nvPr>
            <p:ph idx="1"/>
          </p:nvPr>
        </p:nvSpPr>
        <p:spPr>
          <a:xfrm>
            <a:off x="6096000" y="1825625"/>
            <a:ext cx="5257800" cy="4351338"/>
          </a:xfrm>
          <a:prstGeom prst="rect">
            <a:avLst/>
          </a:prstGeom>
        </p:spPr>
        <p:txBody>
          <a:bodyPr vert="horz" lIns="91440" tIns="45720" rIns="91440" bIns="45720" rtlCol="0" anchor="t">
            <a:normAutofit/>
          </a:bodyPr>
          <a:lstStyle/>
          <a:p>
            <a:r>
              <a:rPr lang="en-US" dirty="0">
                <a:cs typeface="Calibri"/>
              </a:rPr>
              <a:t>What is the earliest math experience that you can remember? </a:t>
            </a:r>
          </a:p>
          <a:p>
            <a:pPr lvl="1"/>
            <a:r>
              <a:rPr lang="en-US" dirty="0">
                <a:cs typeface="Calibri"/>
              </a:rPr>
              <a:t>What did you feel during this experience?</a:t>
            </a:r>
          </a:p>
          <a:p>
            <a:r>
              <a:rPr lang="en-US" dirty="0">
                <a:cs typeface="Calibri"/>
              </a:rPr>
              <a:t>How has that influenced how you feel about math now?</a:t>
            </a:r>
          </a:p>
          <a:p>
            <a:r>
              <a:rPr lang="en-US" dirty="0">
                <a:cs typeface="Calibri"/>
              </a:rPr>
              <a:t>How do you think your feelings and previous experiences might be expressed in the classroom?</a:t>
            </a:r>
            <a:endParaRPr dirty="0">
              <a:cs typeface="Calibri"/>
            </a:endParaRPr>
          </a:p>
        </p:txBody>
      </p:sp>
      <p:grpSp>
        <p:nvGrpSpPr>
          <p:cNvPr id="4" name="Group 3">
            <a:extLst>
              <a:ext uri="{FF2B5EF4-FFF2-40B4-BE49-F238E27FC236}">
                <a16:creationId xmlns:a16="http://schemas.microsoft.com/office/drawing/2014/main" id="{6EFD9375-32EA-8143-B73B-1F2233AE7575}"/>
              </a:ext>
            </a:extLst>
          </p:cNvPr>
          <p:cNvGrpSpPr/>
          <p:nvPr/>
        </p:nvGrpSpPr>
        <p:grpSpPr>
          <a:xfrm>
            <a:off x="1386283" y="2694645"/>
            <a:ext cx="3671775" cy="1468710"/>
            <a:chOff x="3013" y="2694644"/>
            <a:chExt cx="3671775" cy="1468710"/>
          </a:xfrm>
        </p:grpSpPr>
        <p:sp>
          <p:nvSpPr>
            <p:cNvPr id="5" name="Chevron 4">
              <a:extLst>
                <a:ext uri="{FF2B5EF4-FFF2-40B4-BE49-F238E27FC236}">
                  <a16:creationId xmlns:a16="http://schemas.microsoft.com/office/drawing/2014/main" id="{814961CF-15C3-8940-B994-B37A2BD886BE}"/>
                </a:ext>
              </a:extLst>
            </p:cNvPr>
            <p:cNvSpPr/>
            <p:nvPr/>
          </p:nvSpPr>
          <p:spPr>
            <a:xfrm>
              <a:off x="3013" y="2694644"/>
              <a:ext cx="3671775" cy="1468710"/>
            </a:xfrm>
            <a:prstGeom prst="chevron">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6" name="Chevron 4">
              <a:extLst>
                <a:ext uri="{FF2B5EF4-FFF2-40B4-BE49-F238E27FC236}">
                  <a16:creationId xmlns:a16="http://schemas.microsoft.com/office/drawing/2014/main" id="{C64E4551-0B08-3E43-8345-E10AB751DA56}"/>
                </a:ext>
              </a:extLst>
            </p:cNvPr>
            <p:cNvSpPr txBox="1"/>
            <p:nvPr/>
          </p:nvSpPr>
          <p:spPr>
            <a:xfrm>
              <a:off x="737368" y="2694644"/>
              <a:ext cx="2203065" cy="14687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0028" tIns="73343" rIns="73343" bIns="73343" numCol="1" spcCol="1270" anchor="ctr" anchorCtr="0">
              <a:noAutofit/>
            </a:bodyPr>
            <a:lstStyle/>
            <a:p>
              <a:pPr marL="0" lvl="0" indent="0" algn="ctr" defTabSz="2444750">
                <a:lnSpc>
                  <a:spcPct val="90000"/>
                </a:lnSpc>
                <a:spcBef>
                  <a:spcPct val="0"/>
                </a:spcBef>
                <a:spcAft>
                  <a:spcPct val="35000"/>
                </a:spcAft>
                <a:buNone/>
              </a:pPr>
              <a:r>
                <a:rPr lang="en-US" sz="5500" kern="1200" dirty="0"/>
                <a:t>THINK</a:t>
              </a:r>
            </a:p>
          </p:txBody>
        </p:sp>
      </p:grpSp>
      <p:grpSp>
        <p:nvGrpSpPr>
          <p:cNvPr id="7" name="Group 6">
            <a:extLst>
              <a:ext uri="{FF2B5EF4-FFF2-40B4-BE49-F238E27FC236}">
                <a16:creationId xmlns:a16="http://schemas.microsoft.com/office/drawing/2014/main" id="{BC615D6B-2CF8-AF44-A6A7-8360D95C0F2D}"/>
              </a:ext>
            </a:extLst>
          </p:cNvPr>
          <p:cNvGrpSpPr/>
          <p:nvPr/>
        </p:nvGrpSpPr>
        <p:grpSpPr>
          <a:xfrm>
            <a:off x="1386283" y="2694645"/>
            <a:ext cx="3671775" cy="1468710"/>
            <a:chOff x="3307611" y="2694644"/>
            <a:chExt cx="3671775" cy="1468710"/>
          </a:xfrm>
        </p:grpSpPr>
        <p:sp>
          <p:nvSpPr>
            <p:cNvPr id="8" name="Chevron 7">
              <a:extLst>
                <a:ext uri="{FF2B5EF4-FFF2-40B4-BE49-F238E27FC236}">
                  <a16:creationId xmlns:a16="http://schemas.microsoft.com/office/drawing/2014/main" id="{211B9B27-1842-7249-AE4A-0F613ABFA4A8}"/>
                </a:ext>
              </a:extLst>
            </p:cNvPr>
            <p:cNvSpPr/>
            <p:nvPr/>
          </p:nvSpPr>
          <p:spPr>
            <a:xfrm>
              <a:off x="3307611" y="2694644"/>
              <a:ext cx="3671775" cy="1468710"/>
            </a:xfrm>
            <a:prstGeom prst="chevron">
              <a:avLst/>
            </a:prstGeom>
          </p:spPr>
          <p:style>
            <a:lnRef idx="2">
              <a:schemeClr val="lt1">
                <a:hueOff val="0"/>
                <a:satOff val="0"/>
                <a:lumOff val="0"/>
                <a:alphaOff val="0"/>
              </a:schemeClr>
            </a:lnRef>
            <a:fillRef idx="1">
              <a:schemeClr val="accent5">
                <a:hueOff val="-3379271"/>
                <a:satOff val="-8710"/>
                <a:lumOff val="-5883"/>
                <a:alphaOff val="0"/>
              </a:schemeClr>
            </a:fillRef>
            <a:effectRef idx="0">
              <a:schemeClr val="accent5">
                <a:hueOff val="-3379271"/>
                <a:satOff val="-8710"/>
                <a:lumOff val="-5883"/>
                <a:alphaOff val="0"/>
              </a:schemeClr>
            </a:effectRef>
            <a:fontRef idx="minor">
              <a:schemeClr val="lt1"/>
            </a:fontRef>
          </p:style>
        </p:sp>
        <p:sp>
          <p:nvSpPr>
            <p:cNvPr id="9" name="Chevron 4">
              <a:extLst>
                <a:ext uri="{FF2B5EF4-FFF2-40B4-BE49-F238E27FC236}">
                  <a16:creationId xmlns:a16="http://schemas.microsoft.com/office/drawing/2014/main" id="{27613F5E-4215-5445-9B0D-21938BC357BF}"/>
                </a:ext>
              </a:extLst>
            </p:cNvPr>
            <p:cNvSpPr txBox="1"/>
            <p:nvPr/>
          </p:nvSpPr>
          <p:spPr>
            <a:xfrm>
              <a:off x="4041966" y="2694644"/>
              <a:ext cx="2203065" cy="14687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0028" tIns="73343" rIns="73343" bIns="73343" numCol="1" spcCol="1270" anchor="ctr" anchorCtr="0">
              <a:noAutofit/>
            </a:bodyPr>
            <a:lstStyle/>
            <a:p>
              <a:pPr marL="0" lvl="0" indent="0" algn="ctr" defTabSz="2444750">
                <a:lnSpc>
                  <a:spcPct val="90000"/>
                </a:lnSpc>
                <a:spcBef>
                  <a:spcPct val="0"/>
                </a:spcBef>
                <a:spcAft>
                  <a:spcPct val="35000"/>
                </a:spcAft>
                <a:buNone/>
              </a:pPr>
              <a:r>
                <a:rPr lang="en-US" sz="5500" kern="1200" dirty="0"/>
                <a:t>PAIR</a:t>
              </a:r>
            </a:p>
          </p:txBody>
        </p:sp>
      </p:grpSp>
      <p:grpSp>
        <p:nvGrpSpPr>
          <p:cNvPr id="10" name="Group 9">
            <a:extLst>
              <a:ext uri="{FF2B5EF4-FFF2-40B4-BE49-F238E27FC236}">
                <a16:creationId xmlns:a16="http://schemas.microsoft.com/office/drawing/2014/main" id="{663D448A-7849-8D45-B8AB-C153F8C8A109}"/>
              </a:ext>
            </a:extLst>
          </p:cNvPr>
          <p:cNvGrpSpPr/>
          <p:nvPr/>
        </p:nvGrpSpPr>
        <p:grpSpPr>
          <a:xfrm>
            <a:off x="1386282" y="2694645"/>
            <a:ext cx="3671775" cy="1468710"/>
            <a:chOff x="6612209" y="2694644"/>
            <a:chExt cx="3671775" cy="1468710"/>
          </a:xfrm>
        </p:grpSpPr>
        <p:sp>
          <p:nvSpPr>
            <p:cNvPr id="11" name="Chevron 10">
              <a:extLst>
                <a:ext uri="{FF2B5EF4-FFF2-40B4-BE49-F238E27FC236}">
                  <a16:creationId xmlns:a16="http://schemas.microsoft.com/office/drawing/2014/main" id="{5F0AEB56-DD64-9D41-81C2-DEA889D9ABEA}"/>
                </a:ext>
              </a:extLst>
            </p:cNvPr>
            <p:cNvSpPr/>
            <p:nvPr/>
          </p:nvSpPr>
          <p:spPr>
            <a:xfrm>
              <a:off x="6612209" y="2694644"/>
              <a:ext cx="3671775" cy="1468710"/>
            </a:xfrm>
            <a:prstGeom prst="chevron">
              <a:avLst/>
            </a:prstGeom>
          </p:spPr>
          <p:style>
            <a:lnRef idx="2">
              <a:schemeClr val="lt1">
                <a:hueOff val="0"/>
                <a:satOff val="0"/>
                <a:lumOff val="0"/>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sp>
        <p:sp>
          <p:nvSpPr>
            <p:cNvPr id="12" name="Chevron 4">
              <a:extLst>
                <a:ext uri="{FF2B5EF4-FFF2-40B4-BE49-F238E27FC236}">
                  <a16:creationId xmlns:a16="http://schemas.microsoft.com/office/drawing/2014/main" id="{2AD3E4BA-EA6B-2547-B18F-BA6F9AD91C25}"/>
                </a:ext>
              </a:extLst>
            </p:cNvPr>
            <p:cNvSpPr txBox="1"/>
            <p:nvPr/>
          </p:nvSpPr>
          <p:spPr>
            <a:xfrm>
              <a:off x="7346564" y="2694644"/>
              <a:ext cx="2203065" cy="14687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0028" tIns="73343" rIns="73343" bIns="73343" numCol="1" spcCol="1270" anchor="ctr" anchorCtr="0">
              <a:noAutofit/>
            </a:bodyPr>
            <a:lstStyle/>
            <a:p>
              <a:pPr marL="0" lvl="0" indent="0" algn="ctr" defTabSz="2444750">
                <a:lnSpc>
                  <a:spcPct val="90000"/>
                </a:lnSpc>
                <a:spcBef>
                  <a:spcPct val="0"/>
                </a:spcBef>
                <a:spcAft>
                  <a:spcPct val="35000"/>
                </a:spcAft>
                <a:buNone/>
              </a:pPr>
              <a:r>
                <a:rPr lang="en-US" sz="5500" kern="1200" dirty="0"/>
                <a:t>SHARE</a:t>
              </a:r>
            </a:p>
          </p:txBody>
        </p:sp>
      </p:grpSp>
      <p:sp>
        <p:nvSpPr>
          <p:cNvPr id="13" name="Helps all children learn, and often most helps those who come to us with fewer opportunities.…">
            <a:extLst>
              <a:ext uri="{FF2B5EF4-FFF2-40B4-BE49-F238E27FC236}">
                <a16:creationId xmlns:a16="http://schemas.microsoft.com/office/drawing/2014/main" id="{09BA493B-9AE3-4244-9A97-F74B09A88C8F}"/>
              </a:ext>
            </a:extLst>
          </p:cNvPr>
          <p:cNvSpPr txBox="1">
            <a:spLocks/>
          </p:cNvSpPr>
          <p:nvPr/>
        </p:nvSpPr>
        <p:spPr>
          <a:xfrm>
            <a:off x="914490" y="4687901"/>
            <a:ext cx="5257800" cy="96245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cs typeface="Calibri"/>
              </a:rPr>
              <a:t>As a coach, how would you use this activity with coachees? </a:t>
            </a:r>
          </a:p>
        </p:txBody>
      </p:sp>
    </p:spTree>
    <p:extLst>
      <p:ext uri="{BB962C8B-B14F-4D97-AF65-F5344CB8AC3E}">
        <p14:creationId xmlns:p14="http://schemas.microsoft.com/office/powerpoint/2010/main" val="6561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 name="Formative Assessment is for Everyone"/>
          <p:cNvSpPr txBox="1">
            <a:spLocks noGrp="1"/>
          </p:cNvSpPr>
          <p:nvPr>
            <p:ph type="title"/>
          </p:nvPr>
        </p:nvSpPr>
        <p:spPr>
          <a:prstGeom prst="rect">
            <a:avLst/>
          </a:prstGeom>
        </p:spPr>
        <p:txBody>
          <a:bodyPr/>
          <a:lstStyle/>
          <a:p>
            <a:pPr algn="ctr"/>
            <a:r>
              <a:rPr lang="en-US" dirty="0"/>
              <a:t>Shared Goals and Action Planning</a:t>
            </a:r>
            <a:endParaRPr dirty="0"/>
          </a:p>
        </p:txBody>
      </p:sp>
      <p:pic>
        <p:nvPicPr>
          <p:cNvPr id="6" name="Content Placeholder 5">
            <a:extLst>
              <a:ext uri="{FF2B5EF4-FFF2-40B4-BE49-F238E27FC236}">
                <a16:creationId xmlns:a16="http://schemas.microsoft.com/office/drawing/2014/main" id="{DE260DCD-3876-E149-99AF-F0484A36F87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20331" y="1825625"/>
            <a:ext cx="4351338" cy="4351338"/>
          </a:xfrm>
        </p:spPr>
      </p:pic>
    </p:spTree>
    <p:extLst>
      <p:ext uri="{BB962C8B-B14F-4D97-AF65-F5344CB8AC3E}">
        <p14:creationId xmlns:p14="http://schemas.microsoft.com/office/powerpoint/2010/main" val="1498745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 name="What Is Formative Assessment?"/>
          <p:cNvSpPr txBox="1">
            <a:spLocks noGrp="1"/>
          </p:cNvSpPr>
          <p:nvPr>
            <p:ph type="title"/>
          </p:nvPr>
        </p:nvSpPr>
        <p:spPr>
          <a:xfrm>
            <a:off x="2334743" y="365125"/>
            <a:ext cx="8610348" cy="962459"/>
          </a:xfrm>
          <a:prstGeom prst="rect">
            <a:avLst/>
          </a:prstGeom>
        </p:spPr>
        <p:txBody>
          <a:bodyPr/>
          <a:lstStyle/>
          <a:p>
            <a:r>
              <a:rPr lang="en-US" dirty="0"/>
              <a:t>Shared Goals and Action Planning</a:t>
            </a:r>
            <a:endParaRPr dirty="0"/>
          </a:p>
        </p:txBody>
      </p:sp>
      <p:pic>
        <p:nvPicPr>
          <p:cNvPr id="3" name="Content Placeholder 2">
            <a:extLst>
              <a:ext uri="{FF2B5EF4-FFF2-40B4-BE49-F238E27FC236}">
                <a16:creationId xmlns:a16="http://schemas.microsoft.com/office/drawing/2014/main" id="{00102005-E95F-7340-BD37-C69C5A9698D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9074" y="2221330"/>
            <a:ext cx="11808886" cy="2713741"/>
          </a:xfrm>
          <a:prstGeom prst="rect">
            <a:avLst/>
          </a:prstGeom>
        </p:spPr>
      </p:pic>
      <p:pic>
        <p:nvPicPr>
          <p:cNvPr id="4" name="Content Placeholder 5">
            <a:extLst>
              <a:ext uri="{FF2B5EF4-FFF2-40B4-BE49-F238E27FC236}">
                <a16:creationId xmlns:a16="http://schemas.microsoft.com/office/drawing/2014/main" id="{6C8256E0-01C1-464D-8ED4-2990316C215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59075" y="45662"/>
            <a:ext cx="1281922" cy="1281922"/>
          </a:xfrm>
          <a:prstGeom prst="rect">
            <a:avLst/>
          </a:prstGeom>
        </p:spPr>
      </p:pic>
    </p:spTree>
    <p:extLst>
      <p:ext uri="{BB962C8B-B14F-4D97-AF65-F5344CB8AC3E}">
        <p14:creationId xmlns:p14="http://schemas.microsoft.com/office/powerpoint/2010/main" val="1355802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91E12-23BC-48FC-ACB9-8B3EFB4BC182}"/>
              </a:ext>
            </a:extLst>
          </p:cNvPr>
          <p:cNvSpPr>
            <a:spLocks noGrp="1"/>
          </p:cNvSpPr>
          <p:nvPr>
            <p:ph type="title"/>
          </p:nvPr>
        </p:nvSpPr>
        <p:spPr/>
        <p:txBody>
          <a:bodyPr/>
          <a:lstStyle/>
          <a:p>
            <a:pPr algn="ctr"/>
            <a:r>
              <a:rPr lang="en-US" dirty="0"/>
              <a:t>Teaching Practices</a:t>
            </a:r>
          </a:p>
        </p:txBody>
      </p:sp>
      <p:sp>
        <p:nvSpPr>
          <p:cNvPr id="3" name="Content Placeholder 2">
            <a:extLst>
              <a:ext uri="{FF2B5EF4-FFF2-40B4-BE49-F238E27FC236}">
                <a16:creationId xmlns:a16="http://schemas.microsoft.com/office/drawing/2014/main" id="{000B96E5-790D-47B7-902D-201212D88202}"/>
              </a:ext>
            </a:extLst>
          </p:cNvPr>
          <p:cNvSpPr>
            <a:spLocks noGrp="1"/>
          </p:cNvSpPr>
          <p:nvPr>
            <p:ph idx="1"/>
          </p:nvPr>
        </p:nvSpPr>
        <p:spPr>
          <a:xfrm>
            <a:off x="3788229" y="1647047"/>
            <a:ext cx="7565571" cy="5138057"/>
          </a:xfrm>
        </p:spPr>
        <p:txBody>
          <a:bodyPr>
            <a:normAutofit fontScale="92500"/>
          </a:bodyPr>
          <a:lstStyle/>
          <a:p>
            <a:r>
              <a:rPr lang="en-US" dirty="0"/>
              <a:t>I understand how children’s counting and cardinality skills progress.</a:t>
            </a:r>
          </a:p>
          <a:p>
            <a:r>
              <a:rPr lang="en-US" dirty="0"/>
              <a:t>I include materials in every learning center that encourage children to count and write numbers.</a:t>
            </a:r>
          </a:p>
          <a:p>
            <a:r>
              <a:rPr lang="en-US" dirty="0"/>
              <a:t>I offer a wide range of materials that children can use to compare quantities.</a:t>
            </a:r>
          </a:p>
          <a:p>
            <a:r>
              <a:rPr lang="en-US" dirty="0"/>
              <a:t>I use teachable moments as opportunities to build counting skills and understanding of cardinality.</a:t>
            </a:r>
          </a:p>
          <a:p>
            <a:r>
              <a:rPr lang="en-US" dirty="0"/>
              <a:t>I lead small group activities and discussions focused on counting and cardinality.</a:t>
            </a:r>
          </a:p>
          <a:p>
            <a:r>
              <a:rPr lang="en-US" dirty="0"/>
              <a:t>I ask questions that invite children to make predictions.</a:t>
            </a:r>
          </a:p>
        </p:txBody>
      </p:sp>
      <p:pic>
        <p:nvPicPr>
          <p:cNvPr id="4" name="Picture 3">
            <a:extLst>
              <a:ext uri="{FF2B5EF4-FFF2-40B4-BE49-F238E27FC236}">
                <a16:creationId xmlns:a16="http://schemas.microsoft.com/office/drawing/2014/main" id="{F05169C9-8926-4D02-B747-A75C7CBCFB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452" y="1691640"/>
            <a:ext cx="3096517" cy="3474720"/>
          </a:xfrm>
          <a:prstGeom prst="rect">
            <a:avLst/>
          </a:prstGeom>
        </p:spPr>
      </p:pic>
      <p:pic>
        <p:nvPicPr>
          <p:cNvPr id="5" name="Content Placeholder 5">
            <a:extLst>
              <a:ext uri="{FF2B5EF4-FFF2-40B4-BE49-F238E27FC236}">
                <a16:creationId xmlns:a16="http://schemas.microsoft.com/office/drawing/2014/main" id="{BEE41288-318A-45EF-A533-783D886BD13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59075" y="45662"/>
            <a:ext cx="1266314" cy="1266314"/>
          </a:xfrm>
          <a:prstGeom prst="rect">
            <a:avLst/>
          </a:prstGeom>
        </p:spPr>
      </p:pic>
    </p:spTree>
    <p:extLst>
      <p:ext uri="{BB962C8B-B14F-4D97-AF65-F5344CB8AC3E}">
        <p14:creationId xmlns:p14="http://schemas.microsoft.com/office/powerpoint/2010/main" val="3494887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45E36-2ABC-4C5A-9BC6-C91F5F5A8B5D}"/>
              </a:ext>
            </a:extLst>
          </p:cNvPr>
          <p:cNvSpPr>
            <a:spLocks noGrp="1"/>
          </p:cNvSpPr>
          <p:nvPr>
            <p:ph type="title"/>
          </p:nvPr>
        </p:nvSpPr>
        <p:spPr/>
        <p:txBody>
          <a:bodyPr/>
          <a:lstStyle/>
          <a:p>
            <a:pPr algn="ctr"/>
            <a:r>
              <a:rPr lang="en-US" dirty="0"/>
              <a:t>Needs Assessment</a:t>
            </a:r>
          </a:p>
        </p:txBody>
      </p:sp>
      <p:pic>
        <p:nvPicPr>
          <p:cNvPr id="5" name="Content Placeholder 4">
            <a:extLst>
              <a:ext uri="{FF2B5EF4-FFF2-40B4-BE49-F238E27FC236}">
                <a16:creationId xmlns:a16="http://schemas.microsoft.com/office/drawing/2014/main" id="{BBFE1DC0-3F99-454D-9D8E-87F5991A1646}"/>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5004036" y="1830140"/>
            <a:ext cx="5760827" cy="44515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Content Placeholder 5">
            <a:extLst>
              <a:ext uri="{FF2B5EF4-FFF2-40B4-BE49-F238E27FC236}">
                <a16:creationId xmlns:a16="http://schemas.microsoft.com/office/drawing/2014/main" id="{2985326F-9CC4-4C8D-9E82-2DACE716F7D6}"/>
              </a:ext>
            </a:extLst>
          </p:cNvPr>
          <p:cNvPicPr>
            <a:picLocks noChangeAspect="1"/>
          </p:cNvPicPr>
          <p:nvPr/>
        </p:nvPicPr>
        <p:blipFill rotWithShape="1">
          <a:blip r:embed="rId4">
            <a:extLst>
              <a:ext uri="{28A0092B-C50C-407E-A947-70E740481C1C}">
                <a14:useLocalDpi xmlns:a14="http://schemas.microsoft.com/office/drawing/2010/main" val="0"/>
              </a:ext>
            </a:extLst>
          </a:blip>
          <a:srcRect l="1" r="49653"/>
          <a:stretch/>
        </p:blipFill>
        <p:spPr>
          <a:xfrm>
            <a:off x="236560" y="1691640"/>
            <a:ext cx="3236457" cy="3474720"/>
          </a:xfrm>
          <a:prstGeom prst="rect">
            <a:avLst/>
          </a:prstGeom>
        </p:spPr>
      </p:pic>
      <p:pic>
        <p:nvPicPr>
          <p:cNvPr id="6" name="Content Placeholder 5">
            <a:extLst>
              <a:ext uri="{FF2B5EF4-FFF2-40B4-BE49-F238E27FC236}">
                <a16:creationId xmlns:a16="http://schemas.microsoft.com/office/drawing/2014/main" id="{C8DF0D7D-CD18-4F4F-B4FD-81F7DDAB130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59075" y="45662"/>
            <a:ext cx="1266314" cy="1266314"/>
          </a:xfrm>
          <a:prstGeom prst="rect">
            <a:avLst/>
          </a:prstGeom>
        </p:spPr>
      </p:pic>
    </p:spTree>
    <p:extLst>
      <p:ext uri="{BB962C8B-B14F-4D97-AF65-F5344CB8AC3E}">
        <p14:creationId xmlns:p14="http://schemas.microsoft.com/office/powerpoint/2010/main" val="2004781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9" name="Content Placeholder 38">
            <a:extLst>
              <a:ext uri="{FF2B5EF4-FFF2-40B4-BE49-F238E27FC236}">
                <a16:creationId xmlns:a16="http://schemas.microsoft.com/office/drawing/2014/main" id="{88E04A0A-B7F2-4176-9237-11C9BA28338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8212" b="9682"/>
          <a:stretch/>
        </p:blipFill>
        <p:spPr>
          <a:xfrm>
            <a:off x="606713" y="370473"/>
            <a:ext cx="10978574" cy="6117053"/>
          </a:xfrm>
        </p:spPr>
      </p:pic>
    </p:spTree>
    <p:extLst>
      <p:ext uri="{BB962C8B-B14F-4D97-AF65-F5344CB8AC3E}">
        <p14:creationId xmlns:p14="http://schemas.microsoft.com/office/powerpoint/2010/main" val="3820313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8C81917-FE4C-46F6-9B63-FBEC5BB7EDF2}"/>
              </a:ext>
            </a:extLst>
          </p:cNvPr>
          <p:cNvPicPr>
            <a:picLocks noChangeAspect="1"/>
          </p:cNvPicPr>
          <p:nvPr/>
        </p:nvPicPr>
        <p:blipFill rotWithShape="1">
          <a:blip r:embed="rId3">
            <a:extLst>
              <a:ext uri="{28A0092B-C50C-407E-A947-70E740481C1C}">
                <a14:useLocalDpi xmlns:a14="http://schemas.microsoft.com/office/drawing/2010/main" val="0"/>
              </a:ext>
            </a:extLst>
          </a:blip>
          <a:srcRect t="8284" b="11297"/>
          <a:stretch/>
        </p:blipFill>
        <p:spPr>
          <a:xfrm>
            <a:off x="588936" y="270612"/>
            <a:ext cx="10600507" cy="6587388"/>
          </a:xfrm>
          <a:prstGeom prst="rect">
            <a:avLst/>
          </a:prstGeom>
        </p:spPr>
      </p:pic>
    </p:spTree>
    <p:extLst>
      <p:ext uri="{BB962C8B-B14F-4D97-AF65-F5344CB8AC3E}">
        <p14:creationId xmlns:p14="http://schemas.microsoft.com/office/powerpoint/2010/main" val="1621692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244CA-1CCE-164F-9CD7-0A559B8DF306}"/>
              </a:ext>
            </a:extLst>
          </p:cNvPr>
          <p:cNvSpPr>
            <a:spLocks noGrp="1"/>
          </p:cNvSpPr>
          <p:nvPr>
            <p:ph type="title"/>
          </p:nvPr>
        </p:nvSpPr>
        <p:spPr>
          <a:xfrm>
            <a:off x="2334742" y="365125"/>
            <a:ext cx="9019057" cy="962459"/>
          </a:xfrm>
        </p:spPr>
        <p:txBody>
          <a:bodyPr/>
          <a:lstStyle/>
          <a:p>
            <a:r>
              <a:rPr lang="en-US" dirty="0"/>
              <a:t>Identify Priorities and Set Goals</a:t>
            </a:r>
          </a:p>
        </p:txBody>
      </p:sp>
      <p:pic>
        <p:nvPicPr>
          <p:cNvPr id="6" name="Content Placeholder 5">
            <a:extLst>
              <a:ext uri="{FF2B5EF4-FFF2-40B4-BE49-F238E27FC236}">
                <a16:creationId xmlns:a16="http://schemas.microsoft.com/office/drawing/2014/main" id="{3112C938-5396-954F-8911-A5AC43266529}"/>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51977"/>
          <a:stretch/>
        </p:blipFill>
        <p:spPr>
          <a:xfrm>
            <a:off x="2590872" y="1691640"/>
            <a:ext cx="3078012" cy="3474720"/>
          </a:xfrm>
        </p:spPr>
      </p:pic>
      <p:pic>
        <p:nvPicPr>
          <p:cNvPr id="8" name="Content Placeholder 5">
            <a:extLst>
              <a:ext uri="{FF2B5EF4-FFF2-40B4-BE49-F238E27FC236}">
                <a16:creationId xmlns:a16="http://schemas.microsoft.com/office/drawing/2014/main" id="{70AD9CC0-6C35-CF48-9CB7-B77815C27D0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59075" y="45662"/>
            <a:ext cx="1306654" cy="1306654"/>
          </a:xfrm>
          <a:prstGeom prst="rect">
            <a:avLst/>
          </a:prstGeom>
        </p:spPr>
      </p:pic>
      <p:pic>
        <p:nvPicPr>
          <p:cNvPr id="9" name="Content Placeholder 5">
            <a:extLst>
              <a:ext uri="{FF2B5EF4-FFF2-40B4-BE49-F238E27FC236}">
                <a16:creationId xmlns:a16="http://schemas.microsoft.com/office/drawing/2014/main" id="{2A18F64B-94AE-4F2D-9C16-D364E46D0E20}"/>
              </a:ext>
            </a:extLst>
          </p:cNvPr>
          <p:cNvPicPr>
            <a:picLocks noChangeAspect="1"/>
          </p:cNvPicPr>
          <p:nvPr/>
        </p:nvPicPr>
        <p:blipFill rotWithShape="1">
          <a:blip r:embed="rId5">
            <a:extLst>
              <a:ext uri="{28A0092B-C50C-407E-A947-70E740481C1C}">
                <a14:useLocalDpi xmlns:a14="http://schemas.microsoft.com/office/drawing/2010/main" val="0"/>
              </a:ext>
            </a:extLst>
          </a:blip>
          <a:srcRect r="52529"/>
          <a:stretch/>
        </p:blipFill>
        <p:spPr>
          <a:xfrm>
            <a:off x="6525042" y="1691640"/>
            <a:ext cx="3076086" cy="3474720"/>
          </a:xfrm>
          <a:prstGeom prst="rect">
            <a:avLst/>
          </a:prstGeom>
        </p:spPr>
      </p:pic>
    </p:spTree>
    <p:extLst>
      <p:ext uri="{BB962C8B-B14F-4D97-AF65-F5344CB8AC3E}">
        <p14:creationId xmlns:p14="http://schemas.microsoft.com/office/powerpoint/2010/main" val="4101249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05033-BECF-6649-85B4-66D309C9E4E6}"/>
              </a:ext>
            </a:extLst>
          </p:cNvPr>
          <p:cNvSpPr>
            <a:spLocks noGrp="1"/>
          </p:cNvSpPr>
          <p:nvPr>
            <p:ph type="title"/>
          </p:nvPr>
        </p:nvSpPr>
        <p:spPr>
          <a:xfrm>
            <a:off x="1465728" y="365125"/>
            <a:ext cx="9888071" cy="962459"/>
          </a:xfrm>
        </p:spPr>
        <p:txBody>
          <a:bodyPr/>
          <a:lstStyle/>
          <a:p>
            <a:r>
              <a:rPr lang="en-US" dirty="0"/>
              <a:t>Develop Action Plan</a:t>
            </a:r>
          </a:p>
        </p:txBody>
      </p:sp>
      <p:pic>
        <p:nvPicPr>
          <p:cNvPr id="6" name="Content Placeholder 5">
            <a:extLst>
              <a:ext uri="{FF2B5EF4-FFF2-40B4-BE49-F238E27FC236}">
                <a16:creationId xmlns:a16="http://schemas.microsoft.com/office/drawing/2014/main" id="{68203769-31C1-E045-BE98-18B376CA32B3}"/>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52069"/>
          <a:stretch/>
        </p:blipFill>
        <p:spPr>
          <a:xfrm>
            <a:off x="4543065" y="1691640"/>
            <a:ext cx="3105869" cy="3474720"/>
          </a:xfrm>
        </p:spPr>
      </p:pic>
      <p:pic>
        <p:nvPicPr>
          <p:cNvPr id="4" name="Content Placeholder 5">
            <a:extLst>
              <a:ext uri="{FF2B5EF4-FFF2-40B4-BE49-F238E27FC236}">
                <a16:creationId xmlns:a16="http://schemas.microsoft.com/office/drawing/2014/main" id="{DC1E1391-DA13-4083-AB44-5635589018E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59075" y="45662"/>
            <a:ext cx="1306654" cy="1306654"/>
          </a:xfrm>
          <a:prstGeom prst="rect">
            <a:avLst/>
          </a:prstGeom>
        </p:spPr>
      </p:pic>
    </p:spTree>
    <p:extLst>
      <p:ext uri="{BB962C8B-B14F-4D97-AF65-F5344CB8AC3E}">
        <p14:creationId xmlns:p14="http://schemas.microsoft.com/office/powerpoint/2010/main" val="758079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192D01-66F5-4181-A050-50542628A197}"/>
              </a:ext>
            </a:extLst>
          </p:cNvPr>
          <p:cNvPicPr>
            <a:picLocks noChangeAspect="1"/>
          </p:cNvPicPr>
          <p:nvPr/>
        </p:nvPicPr>
        <p:blipFill>
          <a:blip r:embed="rId3"/>
          <a:stretch>
            <a:fillRect/>
          </a:stretch>
        </p:blipFill>
        <p:spPr>
          <a:xfrm>
            <a:off x="6076950" y="3419475"/>
            <a:ext cx="38100" cy="19050"/>
          </a:xfrm>
          <a:prstGeom prst="rect">
            <a:avLst/>
          </a:prstGeom>
        </p:spPr>
      </p:pic>
      <p:sp>
        <p:nvSpPr>
          <p:cNvPr id="2" name="Title 1">
            <a:extLst>
              <a:ext uri="{FF2B5EF4-FFF2-40B4-BE49-F238E27FC236}">
                <a16:creationId xmlns:a16="http://schemas.microsoft.com/office/drawing/2014/main" id="{F219C2AF-51D8-4F92-8492-744983CCE112}"/>
              </a:ext>
            </a:extLst>
          </p:cNvPr>
          <p:cNvSpPr>
            <a:spLocks noGrp="1"/>
          </p:cNvSpPr>
          <p:nvPr>
            <p:ph type="title"/>
          </p:nvPr>
        </p:nvSpPr>
        <p:spPr/>
        <p:txBody>
          <a:bodyPr/>
          <a:lstStyle/>
          <a:p>
            <a:pPr algn="ctr"/>
            <a:r>
              <a:rPr lang="en-US" dirty="0"/>
              <a:t>Action Plan</a:t>
            </a:r>
          </a:p>
        </p:txBody>
      </p:sp>
      <p:pic>
        <p:nvPicPr>
          <p:cNvPr id="5" name="Content Placeholder 4">
            <a:extLst>
              <a:ext uri="{FF2B5EF4-FFF2-40B4-BE49-F238E27FC236}">
                <a16:creationId xmlns:a16="http://schemas.microsoft.com/office/drawing/2014/main" id="{C7202741-4733-4B1F-900A-FD8CA9266AB0}"/>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p:blipFill>
        <p:spPr>
          <a:xfrm>
            <a:off x="3280428" y="1825625"/>
            <a:ext cx="5631143" cy="435133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515599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HS.House Graphic_ENG_house.png"/>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225296" y="-416520"/>
            <a:ext cx="9754362" cy="7315200"/>
          </a:xfrm>
          <a:prstGeom prst="rect">
            <a:avLst/>
          </a:prstGeom>
        </p:spPr>
      </p:pic>
    </p:spTree>
    <p:extLst>
      <p:ext uri="{BB962C8B-B14F-4D97-AF65-F5344CB8AC3E}">
        <p14:creationId xmlns:p14="http://schemas.microsoft.com/office/powerpoint/2010/main" val="3657605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 name="Formative Assessment is for Everyone"/>
          <p:cNvSpPr txBox="1">
            <a:spLocks noGrp="1"/>
          </p:cNvSpPr>
          <p:nvPr>
            <p:ph type="title"/>
          </p:nvPr>
        </p:nvSpPr>
        <p:spPr>
          <a:prstGeom prst="rect">
            <a:avLst/>
          </a:prstGeom>
        </p:spPr>
        <p:txBody>
          <a:bodyPr/>
          <a:lstStyle/>
          <a:p>
            <a:pPr algn="ctr"/>
            <a:r>
              <a:rPr lang="en-US" dirty="0"/>
              <a:t>Focused Observation</a:t>
            </a:r>
            <a:endParaRPr dirty="0"/>
          </a:p>
        </p:txBody>
      </p:sp>
      <p:pic>
        <p:nvPicPr>
          <p:cNvPr id="7" name="Picture 6">
            <a:extLst>
              <a:ext uri="{FF2B5EF4-FFF2-40B4-BE49-F238E27FC236}">
                <a16:creationId xmlns:a16="http://schemas.microsoft.com/office/drawing/2014/main" id="{1C67F103-FCB5-4272-BB7B-7218EA0247E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98960" y="1604963"/>
            <a:ext cx="4594079" cy="4572000"/>
          </a:xfrm>
          <a:prstGeom prst="rect">
            <a:avLst/>
          </a:prstGeom>
        </p:spPr>
      </p:pic>
    </p:spTree>
    <p:extLst>
      <p:ext uri="{BB962C8B-B14F-4D97-AF65-F5344CB8AC3E}">
        <p14:creationId xmlns:p14="http://schemas.microsoft.com/office/powerpoint/2010/main" val="1064793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40A9A-EB26-4D46-A2EC-37589EAA16B6}"/>
              </a:ext>
            </a:extLst>
          </p:cNvPr>
          <p:cNvSpPr>
            <a:spLocks noGrp="1"/>
          </p:cNvSpPr>
          <p:nvPr>
            <p:ph type="title"/>
          </p:nvPr>
        </p:nvSpPr>
        <p:spPr/>
        <p:txBody>
          <a:bodyPr/>
          <a:lstStyle/>
          <a:p>
            <a:pPr algn="ctr"/>
            <a:r>
              <a:rPr lang="en-US" dirty="0"/>
              <a:t>Focused Observation</a:t>
            </a:r>
          </a:p>
        </p:txBody>
      </p:sp>
      <p:sp>
        <p:nvSpPr>
          <p:cNvPr id="3" name="Content Placeholder 2">
            <a:extLst>
              <a:ext uri="{FF2B5EF4-FFF2-40B4-BE49-F238E27FC236}">
                <a16:creationId xmlns:a16="http://schemas.microsoft.com/office/drawing/2014/main" id="{0389F019-2C33-404C-A232-1FE4AA3D4EAC}"/>
              </a:ext>
            </a:extLst>
          </p:cNvPr>
          <p:cNvSpPr>
            <a:spLocks noGrp="1"/>
          </p:cNvSpPr>
          <p:nvPr>
            <p:ph idx="1"/>
          </p:nvPr>
        </p:nvSpPr>
        <p:spPr/>
        <p:txBody>
          <a:bodyPr/>
          <a:lstStyle/>
          <a:p>
            <a:r>
              <a:rPr lang="en-US" dirty="0"/>
              <a:t>Observations centered on action plan</a:t>
            </a:r>
          </a:p>
          <a:p>
            <a:r>
              <a:rPr lang="en-US" dirty="0"/>
              <a:t>Coach collects notes/data</a:t>
            </a:r>
          </a:p>
          <a:p>
            <a:r>
              <a:rPr lang="en-US" dirty="0"/>
              <a:t>Coach uses other coaching strategies as needed (and agreed to by coachee)</a:t>
            </a:r>
          </a:p>
        </p:txBody>
      </p:sp>
      <p:pic>
        <p:nvPicPr>
          <p:cNvPr id="4" name="Picture 3">
            <a:extLst>
              <a:ext uri="{FF2B5EF4-FFF2-40B4-BE49-F238E27FC236}">
                <a16:creationId xmlns:a16="http://schemas.microsoft.com/office/drawing/2014/main" id="{2EFE39D4-98E5-48FA-8C80-AA4FBDFF517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8534" y="1"/>
            <a:ext cx="1387538" cy="1380868"/>
          </a:xfrm>
          <a:prstGeom prst="rect">
            <a:avLst/>
          </a:prstGeom>
        </p:spPr>
      </p:pic>
    </p:spTree>
    <p:extLst>
      <p:ext uri="{BB962C8B-B14F-4D97-AF65-F5344CB8AC3E}">
        <p14:creationId xmlns:p14="http://schemas.microsoft.com/office/powerpoint/2010/main" val="1621652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40A9A-EB26-4D46-A2EC-37589EAA16B6}"/>
              </a:ext>
            </a:extLst>
          </p:cNvPr>
          <p:cNvSpPr>
            <a:spLocks noGrp="1"/>
          </p:cNvSpPr>
          <p:nvPr>
            <p:ph type="title"/>
          </p:nvPr>
        </p:nvSpPr>
        <p:spPr/>
        <p:txBody>
          <a:bodyPr/>
          <a:lstStyle/>
          <a:p>
            <a:pPr algn="ctr"/>
            <a:r>
              <a:rPr lang="en-US" dirty="0"/>
              <a:t>Focused Observation</a:t>
            </a:r>
          </a:p>
        </p:txBody>
      </p:sp>
      <p:sp>
        <p:nvSpPr>
          <p:cNvPr id="3" name="Content Placeholder 2">
            <a:extLst>
              <a:ext uri="{FF2B5EF4-FFF2-40B4-BE49-F238E27FC236}">
                <a16:creationId xmlns:a16="http://schemas.microsoft.com/office/drawing/2014/main" id="{0389F019-2C33-404C-A232-1FE4AA3D4EAC}"/>
              </a:ext>
            </a:extLst>
          </p:cNvPr>
          <p:cNvSpPr>
            <a:spLocks noGrp="1"/>
          </p:cNvSpPr>
          <p:nvPr>
            <p:ph idx="1"/>
          </p:nvPr>
        </p:nvSpPr>
        <p:spPr/>
        <p:txBody>
          <a:bodyPr/>
          <a:lstStyle/>
          <a:p>
            <a:r>
              <a:rPr lang="en-US" dirty="0"/>
              <a:t>Make a plan!</a:t>
            </a:r>
          </a:p>
          <a:p>
            <a:r>
              <a:rPr lang="en-US" dirty="0"/>
              <a:t>Collect data</a:t>
            </a:r>
          </a:p>
          <a:p>
            <a:pPr lvl="1"/>
            <a:r>
              <a:rPr lang="en-US" dirty="0"/>
              <a:t>Notes</a:t>
            </a:r>
          </a:p>
          <a:p>
            <a:pPr lvl="1"/>
            <a:r>
              <a:rPr lang="en-US" dirty="0"/>
              <a:t>Checklists</a:t>
            </a:r>
          </a:p>
          <a:p>
            <a:pPr lvl="1"/>
            <a:r>
              <a:rPr lang="en-US" dirty="0"/>
              <a:t>Behavior counts</a:t>
            </a:r>
          </a:p>
          <a:p>
            <a:endParaRPr lang="en-US" dirty="0"/>
          </a:p>
        </p:txBody>
      </p:sp>
      <p:pic>
        <p:nvPicPr>
          <p:cNvPr id="4" name="Picture 3">
            <a:extLst>
              <a:ext uri="{FF2B5EF4-FFF2-40B4-BE49-F238E27FC236}">
                <a16:creationId xmlns:a16="http://schemas.microsoft.com/office/drawing/2014/main" id="{2EFE39D4-98E5-48FA-8C80-AA4FBDFF517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8534" y="1"/>
            <a:ext cx="1387538" cy="1380868"/>
          </a:xfrm>
          <a:prstGeom prst="rect">
            <a:avLst/>
          </a:prstGeom>
        </p:spPr>
      </p:pic>
      <p:pic>
        <p:nvPicPr>
          <p:cNvPr id="5" name="Picture 4">
            <a:extLst>
              <a:ext uri="{FF2B5EF4-FFF2-40B4-BE49-F238E27FC236}">
                <a16:creationId xmlns:a16="http://schemas.microsoft.com/office/drawing/2014/main" id="{C9D3F4BC-7C02-40AE-9F65-06936C3B248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156928" y="1649127"/>
            <a:ext cx="3742896" cy="48437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608310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7B1DF37-7D1E-4DDE-9065-2FBF1D1D8BA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08547" y="1684045"/>
            <a:ext cx="3357343" cy="43447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Title 8">
            <a:extLst>
              <a:ext uri="{FF2B5EF4-FFF2-40B4-BE49-F238E27FC236}">
                <a16:creationId xmlns:a16="http://schemas.microsoft.com/office/drawing/2014/main" id="{7879076E-E6D4-4FBA-888D-87E5ECDD1CB6}"/>
              </a:ext>
            </a:extLst>
          </p:cNvPr>
          <p:cNvSpPr>
            <a:spLocks noGrp="1"/>
          </p:cNvSpPr>
          <p:nvPr>
            <p:ph type="title"/>
          </p:nvPr>
        </p:nvSpPr>
        <p:spPr/>
        <p:txBody>
          <a:bodyPr/>
          <a:lstStyle/>
          <a:p>
            <a:pPr algn="ctr"/>
            <a:r>
              <a:rPr lang="en-US" dirty="0"/>
              <a:t>Focused Observation</a:t>
            </a:r>
          </a:p>
        </p:txBody>
      </p:sp>
    </p:spTree>
    <p:extLst>
      <p:ext uri="{BB962C8B-B14F-4D97-AF65-F5344CB8AC3E}">
        <p14:creationId xmlns:p14="http://schemas.microsoft.com/office/powerpoint/2010/main" val="4062599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 name="Formative Assessment is for Everyone"/>
          <p:cNvSpPr txBox="1">
            <a:spLocks noGrp="1"/>
          </p:cNvSpPr>
          <p:nvPr>
            <p:ph type="title"/>
          </p:nvPr>
        </p:nvSpPr>
        <p:spPr>
          <a:prstGeom prst="rect">
            <a:avLst/>
          </a:prstGeom>
        </p:spPr>
        <p:txBody>
          <a:bodyPr/>
          <a:lstStyle/>
          <a:p>
            <a:pPr algn="ctr"/>
            <a:r>
              <a:rPr lang="en-US" dirty="0"/>
              <a:t>Reflection and Feedback</a:t>
            </a:r>
            <a:endParaRPr dirty="0"/>
          </a:p>
        </p:txBody>
      </p:sp>
      <p:pic>
        <p:nvPicPr>
          <p:cNvPr id="5" name="Picture 4">
            <a:extLst>
              <a:ext uri="{FF2B5EF4-FFF2-40B4-BE49-F238E27FC236}">
                <a16:creationId xmlns:a16="http://schemas.microsoft.com/office/drawing/2014/main" id="{4B249FA9-8DBB-4D86-BE2A-9B5134A9BA8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804491" y="1715294"/>
            <a:ext cx="4583017" cy="4572000"/>
          </a:xfrm>
          <a:prstGeom prst="rect">
            <a:avLst/>
          </a:prstGeom>
        </p:spPr>
      </p:pic>
    </p:spTree>
    <p:extLst>
      <p:ext uri="{BB962C8B-B14F-4D97-AF65-F5344CB8AC3E}">
        <p14:creationId xmlns:p14="http://schemas.microsoft.com/office/powerpoint/2010/main" val="1584464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DB75A-874C-9F42-B3DD-8362CCA37092}"/>
              </a:ext>
            </a:extLst>
          </p:cNvPr>
          <p:cNvSpPr>
            <a:spLocks noGrp="1"/>
          </p:cNvSpPr>
          <p:nvPr>
            <p:ph type="title"/>
          </p:nvPr>
        </p:nvSpPr>
        <p:spPr/>
        <p:txBody>
          <a:bodyPr/>
          <a:lstStyle/>
          <a:p>
            <a:pPr algn="ctr"/>
            <a:r>
              <a:rPr lang="en-US" dirty="0"/>
              <a:t>Reflection and Feedback</a:t>
            </a:r>
          </a:p>
        </p:txBody>
      </p:sp>
      <p:sp>
        <p:nvSpPr>
          <p:cNvPr id="3" name="Content Placeholder 2">
            <a:extLst>
              <a:ext uri="{FF2B5EF4-FFF2-40B4-BE49-F238E27FC236}">
                <a16:creationId xmlns:a16="http://schemas.microsoft.com/office/drawing/2014/main" id="{69555C99-5100-C546-9915-8946A46AF82A}"/>
              </a:ext>
            </a:extLst>
          </p:cNvPr>
          <p:cNvSpPr>
            <a:spLocks noGrp="1"/>
          </p:cNvSpPr>
          <p:nvPr>
            <p:ph idx="1"/>
          </p:nvPr>
        </p:nvSpPr>
        <p:spPr/>
        <p:txBody>
          <a:bodyPr/>
          <a:lstStyle/>
          <a:p>
            <a:r>
              <a:rPr lang="en-US" dirty="0"/>
              <a:t>Reflection</a:t>
            </a:r>
          </a:p>
          <a:p>
            <a:r>
              <a:rPr lang="en-US" dirty="0"/>
              <a:t>Supportive feedback</a:t>
            </a:r>
          </a:p>
          <a:p>
            <a:r>
              <a:rPr lang="en-US" dirty="0"/>
              <a:t>Constructive feedback</a:t>
            </a:r>
          </a:p>
        </p:txBody>
      </p:sp>
      <p:sp>
        <p:nvSpPr>
          <p:cNvPr id="5" name="TextBox 4">
            <a:extLst>
              <a:ext uri="{FF2B5EF4-FFF2-40B4-BE49-F238E27FC236}">
                <a16:creationId xmlns:a16="http://schemas.microsoft.com/office/drawing/2014/main" id="{2A04FDF0-4574-9D4A-930C-C7F51A42F898}"/>
              </a:ext>
            </a:extLst>
          </p:cNvPr>
          <p:cNvSpPr txBox="1"/>
          <p:nvPr/>
        </p:nvSpPr>
        <p:spPr>
          <a:xfrm>
            <a:off x="2882685" y="3797085"/>
            <a:ext cx="184731" cy="369332"/>
          </a:xfrm>
          <a:prstGeom prst="rect">
            <a:avLst/>
          </a:prstGeom>
          <a:noFill/>
        </p:spPr>
        <p:txBody>
          <a:bodyPr wrap="none" rtlCol="0">
            <a:spAutoFit/>
          </a:bodyPr>
          <a:lstStyle/>
          <a:p>
            <a:endParaRPr lang="en-US" dirty="0"/>
          </a:p>
        </p:txBody>
      </p:sp>
      <p:pic>
        <p:nvPicPr>
          <p:cNvPr id="6" name="Picture 5">
            <a:extLst>
              <a:ext uri="{FF2B5EF4-FFF2-40B4-BE49-F238E27FC236}">
                <a16:creationId xmlns:a16="http://schemas.microsoft.com/office/drawing/2014/main" id="{BFB5A3F3-08E4-D44E-A90D-77FF3E90592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25260" y="38195"/>
            <a:ext cx="1313575" cy="1310417"/>
          </a:xfrm>
          <a:prstGeom prst="rect">
            <a:avLst/>
          </a:prstGeom>
        </p:spPr>
      </p:pic>
    </p:spTree>
    <p:extLst>
      <p:ext uri="{BB962C8B-B14F-4D97-AF65-F5344CB8AC3E}">
        <p14:creationId xmlns:p14="http://schemas.microsoft.com/office/powerpoint/2010/main" val="2735066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DB75A-874C-9F42-B3DD-8362CCA37092}"/>
              </a:ext>
            </a:extLst>
          </p:cNvPr>
          <p:cNvSpPr>
            <a:spLocks noGrp="1"/>
          </p:cNvSpPr>
          <p:nvPr>
            <p:ph type="title"/>
          </p:nvPr>
        </p:nvSpPr>
        <p:spPr/>
        <p:txBody>
          <a:bodyPr/>
          <a:lstStyle/>
          <a:p>
            <a:pPr algn="ctr"/>
            <a:r>
              <a:rPr lang="en-US" dirty="0"/>
              <a:t>Reflection and Feedback</a:t>
            </a:r>
          </a:p>
        </p:txBody>
      </p:sp>
      <p:sp>
        <p:nvSpPr>
          <p:cNvPr id="3" name="Content Placeholder 2">
            <a:extLst>
              <a:ext uri="{FF2B5EF4-FFF2-40B4-BE49-F238E27FC236}">
                <a16:creationId xmlns:a16="http://schemas.microsoft.com/office/drawing/2014/main" id="{69555C99-5100-C546-9915-8946A46AF82A}"/>
              </a:ext>
            </a:extLst>
          </p:cNvPr>
          <p:cNvSpPr>
            <a:spLocks noGrp="1"/>
          </p:cNvSpPr>
          <p:nvPr>
            <p:ph idx="1"/>
          </p:nvPr>
        </p:nvSpPr>
        <p:spPr/>
        <p:txBody>
          <a:bodyPr/>
          <a:lstStyle/>
          <a:p>
            <a:r>
              <a:rPr lang="en-US" dirty="0"/>
              <a:t>Reflection questions:</a:t>
            </a:r>
          </a:p>
          <a:p>
            <a:pPr lvl="1"/>
            <a:r>
              <a:rPr lang="en-US" dirty="0"/>
              <a:t>“How did math small groups go today?”</a:t>
            </a:r>
          </a:p>
          <a:p>
            <a:pPr lvl="1"/>
            <a:r>
              <a:rPr lang="en-US" dirty="0"/>
              <a:t>“What happened when Birdie made an error when counting?” </a:t>
            </a:r>
          </a:p>
          <a:p>
            <a:pPr lvl="1"/>
            <a:r>
              <a:rPr lang="en-US" dirty="0"/>
              <a:t>“What could you share with her mom to help’s Birdie count with greater accuracy?”</a:t>
            </a:r>
          </a:p>
          <a:p>
            <a:pPr lvl="1"/>
            <a:r>
              <a:rPr lang="en-US" dirty="0"/>
              <a:t>“What do you think you could do to support Tyrone in learning from his peers?”</a:t>
            </a:r>
          </a:p>
        </p:txBody>
      </p:sp>
      <p:sp>
        <p:nvSpPr>
          <p:cNvPr id="5" name="TextBox 4">
            <a:extLst>
              <a:ext uri="{FF2B5EF4-FFF2-40B4-BE49-F238E27FC236}">
                <a16:creationId xmlns:a16="http://schemas.microsoft.com/office/drawing/2014/main" id="{2A04FDF0-4574-9D4A-930C-C7F51A42F898}"/>
              </a:ext>
            </a:extLst>
          </p:cNvPr>
          <p:cNvSpPr txBox="1"/>
          <p:nvPr/>
        </p:nvSpPr>
        <p:spPr>
          <a:xfrm>
            <a:off x="2882685" y="3797085"/>
            <a:ext cx="184731" cy="369332"/>
          </a:xfrm>
          <a:prstGeom prst="rect">
            <a:avLst/>
          </a:prstGeom>
          <a:noFill/>
        </p:spPr>
        <p:txBody>
          <a:bodyPr wrap="none" rtlCol="0">
            <a:spAutoFit/>
          </a:bodyPr>
          <a:lstStyle/>
          <a:p>
            <a:endParaRPr lang="en-US" dirty="0"/>
          </a:p>
        </p:txBody>
      </p:sp>
      <p:pic>
        <p:nvPicPr>
          <p:cNvPr id="6" name="Picture 5">
            <a:extLst>
              <a:ext uri="{FF2B5EF4-FFF2-40B4-BE49-F238E27FC236}">
                <a16:creationId xmlns:a16="http://schemas.microsoft.com/office/drawing/2014/main" id="{BFB5A3F3-08E4-D44E-A90D-77FF3E90592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25260" y="38195"/>
            <a:ext cx="1313575" cy="1310417"/>
          </a:xfrm>
          <a:prstGeom prst="rect">
            <a:avLst/>
          </a:prstGeom>
        </p:spPr>
      </p:pic>
    </p:spTree>
    <p:extLst>
      <p:ext uri="{BB962C8B-B14F-4D97-AF65-F5344CB8AC3E}">
        <p14:creationId xmlns:p14="http://schemas.microsoft.com/office/powerpoint/2010/main" val="3195889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DB75A-874C-9F42-B3DD-8362CCA37092}"/>
              </a:ext>
            </a:extLst>
          </p:cNvPr>
          <p:cNvSpPr>
            <a:spLocks noGrp="1"/>
          </p:cNvSpPr>
          <p:nvPr>
            <p:ph type="title"/>
          </p:nvPr>
        </p:nvSpPr>
        <p:spPr/>
        <p:txBody>
          <a:bodyPr/>
          <a:lstStyle/>
          <a:p>
            <a:pPr algn="ctr"/>
            <a:r>
              <a:rPr lang="en-US" dirty="0"/>
              <a:t>Reflection and Feedback</a:t>
            </a:r>
          </a:p>
        </p:txBody>
      </p:sp>
      <p:sp>
        <p:nvSpPr>
          <p:cNvPr id="3" name="Content Placeholder 2">
            <a:extLst>
              <a:ext uri="{FF2B5EF4-FFF2-40B4-BE49-F238E27FC236}">
                <a16:creationId xmlns:a16="http://schemas.microsoft.com/office/drawing/2014/main" id="{69555C99-5100-C546-9915-8946A46AF82A}"/>
              </a:ext>
            </a:extLst>
          </p:cNvPr>
          <p:cNvSpPr>
            <a:spLocks noGrp="1"/>
          </p:cNvSpPr>
          <p:nvPr>
            <p:ph idx="1"/>
          </p:nvPr>
        </p:nvSpPr>
        <p:spPr/>
        <p:txBody>
          <a:bodyPr>
            <a:normAutofit fontScale="92500" lnSpcReduction="20000"/>
          </a:bodyPr>
          <a:lstStyle/>
          <a:p>
            <a:r>
              <a:rPr lang="en-US" dirty="0"/>
              <a:t>Supportive feedback should be:</a:t>
            </a:r>
          </a:p>
          <a:p>
            <a:pPr lvl="1"/>
            <a:r>
              <a:rPr lang="en-US" dirty="0"/>
              <a:t>Related to the action plan</a:t>
            </a:r>
          </a:p>
          <a:p>
            <a:pPr lvl="1"/>
            <a:r>
              <a:rPr lang="en-US" dirty="0"/>
              <a:t>Specific</a:t>
            </a:r>
          </a:p>
          <a:p>
            <a:pPr lvl="1"/>
            <a:r>
              <a:rPr lang="en-US" dirty="0"/>
              <a:t>Data-based</a:t>
            </a:r>
          </a:p>
          <a:p>
            <a:pPr lvl="1"/>
            <a:r>
              <a:rPr lang="en-US" dirty="0"/>
              <a:t>Non-attributive</a:t>
            </a:r>
          </a:p>
          <a:p>
            <a:r>
              <a:rPr lang="en-US" dirty="0"/>
              <a:t>Examples:</a:t>
            </a:r>
          </a:p>
          <a:p>
            <a:pPr lvl="1"/>
            <a:r>
              <a:rPr lang="en-US" dirty="0"/>
              <a:t>“I noticed that when Robbie counted incorrectly, you reminded him to touch each object only one time as he counted.  You suggested he move the objects so he could keep track of the ones he already touched.  After you gave him that suggestion, he was able to count correctly without help!  When you gave him a high five, he had a big smile on his face!”</a:t>
            </a:r>
          </a:p>
          <a:p>
            <a:pPr lvl="1"/>
            <a:r>
              <a:rPr lang="en-US" dirty="0"/>
              <a:t>“Wow—you did a really nice job collecting data on each child’s counting skills during small groups today.  That will really help you plan your next small group activity and the type of instruction you will provide!”</a:t>
            </a:r>
          </a:p>
          <a:p>
            <a:pPr lvl="1"/>
            <a:endParaRPr lang="en-US" dirty="0"/>
          </a:p>
        </p:txBody>
      </p:sp>
      <p:sp>
        <p:nvSpPr>
          <p:cNvPr id="5" name="TextBox 4">
            <a:extLst>
              <a:ext uri="{FF2B5EF4-FFF2-40B4-BE49-F238E27FC236}">
                <a16:creationId xmlns:a16="http://schemas.microsoft.com/office/drawing/2014/main" id="{2A04FDF0-4574-9D4A-930C-C7F51A42F898}"/>
              </a:ext>
            </a:extLst>
          </p:cNvPr>
          <p:cNvSpPr txBox="1"/>
          <p:nvPr/>
        </p:nvSpPr>
        <p:spPr>
          <a:xfrm>
            <a:off x="2882685" y="3797085"/>
            <a:ext cx="184731" cy="369332"/>
          </a:xfrm>
          <a:prstGeom prst="rect">
            <a:avLst/>
          </a:prstGeom>
          <a:noFill/>
        </p:spPr>
        <p:txBody>
          <a:bodyPr wrap="none" rtlCol="0">
            <a:spAutoFit/>
          </a:bodyPr>
          <a:lstStyle/>
          <a:p>
            <a:endParaRPr lang="en-US" dirty="0"/>
          </a:p>
        </p:txBody>
      </p:sp>
      <p:pic>
        <p:nvPicPr>
          <p:cNvPr id="6" name="Picture 5">
            <a:extLst>
              <a:ext uri="{FF2B5EF4-FFF2-40B4-BE49-F238E27FC236}">
                <a16:creationId xmlns:a16="http://schemas.microsoft.com/office/drawing/2014/main" id="{BFB5A3F3-08E4-D44E-A90D-77FF3E90592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25260" y="38195"/>
            <a:ext cx="1313575" cy="1310417"/>
          </a:xfrm>
          <a:prstGeom prst="rect">
            <a:avLst/>
          </a:prstGeom>
        </p:spPr>
      </p:pic>
    </p:spTree>
    <p:extLst>
      <p:ext uri="{BB962C8B-B14F-4D97-AF65-F5344CB8AC3E}">
        <p14:creationId xmlns:p14="http://schemas.microsoft.com/office/powerpoint/2010/main" val="14261576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DB75A-874C-9F42-B3DD-8362CCA37092}"/>
              </a:ext>
            </a:extLst>
          </p:cNvPr>
          <p:cNvSpPr>
            <a:spLocks noGrp="1"/>
          </p:cNvSpPr>
          <p:nvPr>
            <p:ph type="title"/>
          </p:nvPr>
        </p:nvSpPr>
        <p:spPr/>
        <p:txBody>
          <a:bodyPr/>
          <a:lstStyle/>
          <a:p>
            <a:pPr algn="ctr"/>
            <a:r>
              <a:rPr lang="en-US" dirty="0"/>
              <a:t>Reflection and Feedback</a:t>
            </a:r>
          </a:p>
        </p:txBody>
      </p:sp>
      <p:sp>
        <p:nvSpPr>
          <p:cNvPr id="3" name="Content Placeholder 2">
            <a:extLst>
              <a:ext uri="{FF2B5EF4-FFF2-40B4-BE49-F238E27FC236}">
                <a16:creationId xmlns:a16="http://schemas.microsoft.com/office/drawing/2014/main" id="{69555C99-5100-C546-9915-8946A46AF82A}"/>
              </a:ext>
            </a:extLst>
          </p:cNvPr>
          <p:cNvSpPr>
            <a:spLocks noGrp="1"/>
          </p:cNvSpPr>
          <p:nvPr>
            <p:ph idx="1"/>
          </p:nvPr>
        </p:nvSpPr>
        <p:spPr/>
        <p:txBody>
          <a:bodyPr>
            <a:normAutofit fontScale="85000" lnSpcReduction="20000"/>
          </a:bodyPr>
          <a:lstStyle/>
          <a:p>
            <a:r>
              <a:rPr lang="en-US" dirty="0"/>
              <a:t>Constructive feedback should be:</a:t>
            </a:r>
          </a:p>
          <a:p>
            <a:pPr lvl="1"/>
            <a:r>
              <a:rPr lang="en-US" dirty="0"/>
              <a:t>Related to action plan</a:t>
            </a:r>
          </a:p>
          <a:p>
            <a:pPr lvl="1"/>
            <a:r>
              <a:rPr lang="en-US" dirty="0"/>
              <a:t>Specific</a:t>
            </a:r>
          </a:p>
          <a:p>
            <a:pPr lvl="1"/>
            <a:r>
              <a:rPr lang="en-US" dirty="0"/>
              <a:t>Data-based</a:t>
            </a:r>
          </a:p>
          <a:p>
            <a:pPr lvl="1"/>
            <a:r>
              <a:rPr lang="en-US" dirty="0"/>
              <a:t>Non-attributive</a:t>
            </a:r>
          </a:p>
          <a:p>
            <a:r>
              <a:rPr lang="en-US" dirty="0"/>
              <a:t>Examples:  </a:t>
            </a:r>
          </a:p>
          <a:p>
            <a:pPr lvl="1"/>
            <a:r>
              <a:rPr lang="en-US" dirty="0"/>
              <a:t>“I observed you giving at least three opportunities to respond to almost every child in your small groups today. Tabitha and William both engaged in some disruptive behavior during the small groups, and I noticed that they each got only one opportunity to respond.  Next time, make sure all children get several opportunities to respond.  That can help keep them more engaged and prevent challenging behavior.”</a:t>
            </a:r>
          </a:p>
          <a:p>
            <a:pPr lvl="1"/>
            <a:r>
              <a:rPr lang="en-US" dirty="0"/>
              <a:t>“I noticed that when you played the counting game in one of your small groups, Arnie counted eight objects correctly.  However, when you then asked him how many buttons there were (to assess his cardinality understanding), he said, “Five,” and you didn’t respond.  It would be helpful to provide Arnie with specific feedback when he makes a mistake.  You could say, “The last number you said was ‘eight’.  That means there are eight buttons.”).</a:t>
            </a:r>
          </a:p>
          <a:p>
            <a:pPr lvl="1"/>
            <a:endParaRPr lang="en-US" b="1" dirty="0"/>
          </a:p>
        </p:txBody>
      </p:sp>
      <p:sp>
        <p:nvSpPr>
          <p:cNvPr id="5" name="TextBox 4">
            <a:extLst>
              <a:ext uri="{FF2B5EF4-FFF2-40B4-BE49-F238E27FC236}">
                <a16:creationId xmlns:a16="http://schemas.microsoft.com/office/drawing/2014/main" id="{2A04FDF0-4574-9D4A-930C-C7F51A42F898}"/>
              </a:ext>
            </a:extLst>
          </p:cNvPr>
          <p:cNvSpPr txBox="1"/>
          <p:nvPr/>
        </p:nvSpPr>
        <p:spPr>
          <a:xfrm>
            <a:off x="2882685" y="3797085"/>
            <a:ext cx="184731" cy="369332"/>
          </a:xfrm>
          <a:prstGeom prst="rect">
            <a:avLst/>
          </a:prstGeom>
          <a:noFill/>
        </p:spPr>
        <p:txBody>
          <a:bodyPr wrap="none" rtlCol="0">
            <a:spAutoFit/>
          </a:bodyPr>
          <a:lstStyle/>
          <a:p>
            <a:endParaRPr lang="en-US" dirty="0"/>
          </a:p>
        </p:txBody>
      </p:sp>
      <p:pic>
        <p:nvPicPr>
          <p:cNvPr id="6" name="Picture 5">
            <a:extLst>
              <a:ext uri="{FF2B5EF4-FFF2-40B4-BE49-F238E27FC236}">
                <a16:creationId xmlns:a16="http://schemas.microsoft.com/office/drawing/2014/main" id="{BFB5A3F3-08E4-D44E-A90D-77FF3E90592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25260" y="38195"/>
            <a:ext cx="1313575" cy="1310417"/>
          </a:xfrm>
          <a:prstGeom prst="rect">
            <a:avLst/>
          </a:prstGeom>
        </p:spPr>
      </p:pic>
    </p:spTree>
    <p:extLst>
      <p:ext uri="{BB962C8B-B14F-4D97-AF65-F5344CB8AC3E}">
        <p14:creationId xmlns:p14="http://schemas.microsoft.com/office/powerpoint/2010/main" val="2506619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DB75A-874C-9F42-B3DD-8362CCA37092}"/>
              </a:ext>
            </a:extLst>
          </p:cNvPr>
          <p:cNvSpPr>
            <a:spLocks noGrp="1"/>
          </p:cNvSpPr>
          <p:nvPr>
            <p:ph type="title"/>
          </p:nvPr>
        </p:nvSpPr>
        <p:spPr/>
        <p:txBody>
          <a:bodyPr/>
          <a:lstStyle/>
          <a:p>
            <a:pPr algn="ctr"/>
            <a:r>
              <a:rPr lang="en-US" dirty="0"/>
              <a:t>Reflection and Feedback Practice Scenario</a:t>
            </a:r>
          </a:p>
        </p:txBody>
      </p:sp>
      <p:sp>
        <p:nvSpPr>
          <p:cNvPr id="7" name="Content Placeholder 6">
            <a:extLst>
              <a:ext uri="{FF2B5EF4-FFF2-40B4-BE49-F238E27FC236}">
                <a16:creationId xmlns:a16="http://schemas.microsoft.com/office/drawing/2014/main" id="{E98D99BF-B385-43A4-BCD5-AF1F2A009526}"/>
              </a:ext>
            </a:extLst>
          </p:cNvPr>
          <p:cNvSpPr>
            <a:spLocks noGrp="1"/>
          </p:cNvSpPr>
          <p:nvPr>
            <p:ph idx="1"/>
          </p:nvPr>
        </p:nvSpPr>
        <p:spPr/>
        <p:txBody>
          <a:bodyPr>
            <a:normAutofit/>
          </a:bodyPr>
          <a:lstStyle/>
          <a:p>
            <a:r>
              <a:rPr lang="en-US" dirty="0"/>
              <a:t>Consider this scenario:</a:t>
            </a:r>
          </a:p>
          <a:p>
            <a:pPr lvl="1"/>
            <a:r>
              <a:rPr lang="en-US" dirty="0"/>
              <a:t>Mary, a toddler classroom teacher, has an action plan related to providing more teaching related to one-to-one correspondence. During snack time in this classroom, the teachers work to set the table—giving each child one bowl, one spoon, one cup, and one napkin. Tyson notices that there aren’t enough spoons for every child and says, “More spoons!” The teacher smiles and says, “Yes, we need more spoons.”</a:t>
            </a:r>
          </a:p>
          <a:p>
            <a:r>
              <a:rPr lang="en-US" dirty="0"/>
              <a:t>What questions could you ask Mary to promote reflection?</a:t>
            </a:r>
          </a:p>
          <a:p>
            <a:r>
              <a:rPr lang="en-US" dirty="0"/>
              <a:t>What supportive feedback could you give Mary?</a:t>
            </a:r>
          </a:p>
          <a:p>
            <a:r>
              <a:rPr lang="en-US" dirty="0"/>
              <a:t>What constructive feedback could you give Mary?</a:t>
            </a:r>
          </a:p>
          <a:p>
            <a:pPr lvl="1"/>
            <a:endParaRPr lang="en-US" dirty="0"/>
          </a:p>
          <a:p>
            <a:pPr lvl="1"/>
            <a:endParaRPr lang="en-US" dirty="0"/>
          </a:p>
        </p:txBody>
      </p:sp>
      <p:sp>
        <p:nvSpPr>
          <p:cNvPr id="5" name="TextBox 4">
            <a:extLst>
              <a:ext uri="{FF2B5EF4-FFF2-40B4-BE49-F238E27FC236}">
                <a16:creationId xmlns:a16="http://schemas.microsoft.com/office/drawing/2014/main" id="{2A04FDF0-4574-9D4A-930C-C7F51A42F898}"/>
              </a:ext>
            </a:extLst>
          </p:cNvPr>
          <p:cNvSpPr txBox="1"/>
          <p:nvPr/>
        </p:nvSpPr>
        <p:spPr>
          <a:xfrm>
            <a:off x="2882685" y="3797085"/>
            <a:ext cx="184731" cy="369332"/>
          </a:xfrm>
          <a:prstGeom prst="rect">
            <a:avLst/>
          </a:prstGeom>
          <a:noFill/>
        </p:spPr>
        <p:txBody>
          <a:bodyPr wrap="none" rtlCol="0">
            <a:spAutoFit/>
          </a:bodyPr>
          <a:lstStyle/>
          <a:p>
            <a:endParaRPr lang="en-US" dirty="0"/>
          </a:p>
        </p:txBody>
      </p:sp>
      <p:pic>
        <p:nvPicPr>
          <p:cNvPr id="6" name="Picture 5">
            <a:extLst>
              <a:ext uri="{FF2B5EF4-FFF2-40B4-BE49-F238E27FC236}">
                <a16:creationId xmlns:a16="http://schemas.microsoft.com/office/drawing/2014/main" id="{BFB5A3F3-08E4-D44E-A90D-77FF3E90592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25260" y="38195"/>
            <a:ext cx="1313575" cy="1310417"/>
          </a:xfrm>
          <a:prstGeom prst="rect">
            <a:avLst/>
          </a:prstGeom>
        </p:spPr>
      </p:pic>
    </p:spTree>
    <p:extLst>
      <p:ext uri="{BB962C8B-B14F-4D97-AF65-F5344CB8AC3E}">
        <p14:creationId xmlns:p14="http://schemas.microsoft.com/office/powerpoint/2010/main" val="4040737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3E32-88ED-45EE-9C16-B6C42455B95D}"/>
              </a:ext>
            </a:extLst>
          </p:cNvPr>
          <p:cNvSpPr>
            <a:spLocks noGrp="1"/>
          </p:cNvSpPr>
          <p:nvPr>
            <p:ph type="title"/>
          </p:nvPr>
        </p:nvSpPr>
        <p:spPr>
          <a:xfrm>
            <a:off x="1290483" y="264306"/>
            <a:ext cx="9407013" cy="820208"/>
          </a:xfrm>
        </p:spPr>
        <p:txBody>
          <a:bodyPr>
            <a:noAutofit/>
          </a:bodyPr>
          <a:lstStyle/>
          <a:p>
            <a:pPr algn="ctr"/>
            <a:r>
              <a:rPr lang="en-US" dirty="0"/>
              <a:t>Framework for Effective Practice</a:t>
            </a:r>
          </a:p>
        </p:txBody>
      </p:sp>
      <p:pic>
        <p:nvPicPr>
          <p:cNvPr id="5" name="Content Placeholder 4">
            <a:extLst>
              <a:ext uri="{FF2B5EF4-FFF2-40B4-BE49-F238E27FC236}">
                <a16:creationId xmlns:a16="http://schemas.microsoft.com/office/drawing/2014/main" id="{440DD0D5-20AF-4794-9FA8-77C2941F9C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185334"/>
            <a:ext cx="10515600" cy="142250"/>
          </a:xfrm>
        </p:spPr>
      </p:pic>
      <p:pic>
        <p:nvPicPr>
          <p:cNvPr id="8" name="Picture 7" descr="OHS.House Graphic_ENG_left pillar.png"/>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076923" y="869544"/>
            <a:ext cx="8038154" cy="6028145"/>
          </a:xfrm>
          <a:prstGeom prst="rect">
            <a:avLst/>
          </a:prstGeom>
        </p:spPr>
      </p:pic>
    </p:spTree>
    <p:extLst>
      <p:ext uri="{BB962C8B-B14F-4D97-AF65-F5344CB8AC3E}">
        <p14:creationId xmlns:p14="http://schemas.microsoft.com/office/powerpoint/2010/main" val="6917727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C2412-5BA0-42C8-B593-5A9B635AD6BE}"/>
              </a:ext>
            </a:extLst>
          </p:cNvPr>
          <p:cNvSpPr>
            <a:spLocks noGrp="1"/>
          </p:cNvSpPr>
          <p:nvPr>
            <p:ph type="title"/>
          </p:nvPr>
        </p:nvSpPr>
        <p:spPr/>
        <p:txBody>
          <a:bodyPr/>
          <a:lstStyle/>
          <a:p>
            <a:pPr algn="ctr"/>
            <a:r>
              <a:rPr lang="en-US" dirty="0"/>
              <a:t>The Cycle Continues!</a:t>
            </a:r>
          </a:p>
        </p:txBody>
      </p:sp>
      <p:pic>
        <p:nvPicPr>
          <p:cNvPr id="4" name="Picture 3">
            <a:extLst>
              <a:ext uri="{FF2B5EF4-FFF2-40B4-BE49-F238E27FC236}">
                <a16:creationId xmlns:a16="http://schemas.microsoft.com/office/drawing/2014/main" id="{B6F7A75B-293C-4D33-9899-5C1D35AC3B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0214" y="1882537"/>
            <a:ext cx="4271572" cy="4237514"/>
          </a:xfrm>
          <a:prstGeom prst="rect">
            <a:avLst/>
          </a:prstGeom>
        </p:spPr>
      </p:pic>
    </p:spTree>
    <p:extLst>
      <p:ext uri="{BB962C8B-B14F-4D97-AF65-F5344CB8AC3E}">
        <p14:creationId xmlns:p14="http://schemas.microsoft.com/office/powerpoint/2010/main" val="21289599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3G7A2461baby mouthing toy.jpg"/>
          <p:cNvPicPr>
            <a:picLocks noChangeAspect="1"/>
          </p:cNvPicPr>
          <p:nvPr/>
        </p:nvPicPr>
        <p:blipFill rotWithShape="1">
          <a:blip r:embed="rId3" cstate="screen">
            <a:extLst>
              <a:ext uri="{28A0092B-C50C-407E-A947-70E740481C1C}">
                <a14:useLocalDpi xmlns:a14="http://schemas.microsoft.com/office/drawing/2010/main"/>
              </a:ext>
            </a:extLst>
          </a:blip>
          <a:srcRect l="15497" r="6808"/>
          <a:stretch/>
        </p:blipFill>
        <p:spPr>
          <a:xfrm flipH="1">
            <a:off x="344643" y="1733550"/>
            <a:ext cx="3527857" cy="3886200"/>
          </a:xfrm>
          <a:prstGeom prst="ellipse">
            <a:avLst/>
          </a:prstGeom>
        </p:spPr>
      </p:pic>
      <p:sp>
        <p:nvSpPr>
          <p:cNvPr id="2" name="Title 1">
            <a:extLst>
              <a:ext uri="{FF2B5EF4-FFF2-40B4-BE49-F238E27FC236}">
                <a16:creationId xmlns:a16="http://schemas.microsoft.com/office/drawing/2014/main" id="{F6643E32-88ED-45EE-9C16-B6C42455B95D}"/>
              </a:ext>
            </a:extLst>
          </p:cNvPr>
          <p:cNvSpPr>
            <a:spLocks noGrp="1"/>
          </p:cNvSpPr>
          <p:nvPr>
            <p:ph type="title"/>
          </p:nvPr>
        </p:nvSpPr>
        <p:spPr>
          <a:xfrm>
            <a:off x="838200" y="365126"/>
            <a:ext cx="10515600" cy="820208"/>
          </a:xfrm>
        </p:spPr>
        <p:txBody>
          <a:bodyPr/>
          <a:lstStyle/>
          <a:p>
            <a:pPr algn="ctr"/>
            <a:r>
              <a:rPr lang="en-US" dirty="0"/>
              <a:t>Review</a:t>
            </a:r>
          </a:p>
        </p:txBody>
      </p:sp>
      <p:pic>
        <p:nvPicPr>
          <p:cNvPr id="5" name="Content Placeholder 4">
            <a:extLst>
              <a:ext uri="{FF2B5EF4-FFF2-40B4-BE49-F238E27FC236}">
                <a16:creationId xmlns:a16="http://schemas.microsoft.com/office/drawing/2014/main" id="{440DD0D5-20AF-4794-9FA8-77C2941F9C3F}"/>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38200" y="1185334"/>
            <a:ext cx="10515600" cy="142250"/>
          </a:xfrm>
        </p:spPr>
      </p:pic>
      <p:pic>
        <p:nvPicPr>
          <p:cNvPr id="8" name="Picture 7" descr="Young child blows a dandelion.jpg"/>
          <p:cNvPicPr>
            <a:picLocks noChangeAspect="1"/>
          </p:cNvPicPr>
          <p:nvPr/>
        </p:nvPicPr>
        <p:blipFill rotWithShape="1">
          <a:blip r:embed="rId5" cstate="screen">
            <a:extLst>
              <a:ext uri="{28A0092B-C50C-407E-A947-70E740481C1C}">
                <a14:useLocalDpi xmlns:a14="http://schemas.microsoft.com/office/drawing/2010/main"/>
              </a:ext>
            </a:extLst>
          </a:blip>
          <a:srcRect l="491" t="-474" r="-491" b="-170"/>
          <a:stretch/>
        </p:blipFill>
        <p:spPr>
          <a:xfrm flipH="1">
            <a:off x="8289830" y="1733550"/>
            <a:ext cx="3521407" cy="3886200"/>
          </a:xfrm>
          <a:prstGeom prst="ellipse">
            <a:avLst/>
          </a:prstGeom>
          <a:ln>
            <a:solidFill>
              <a:srgbClr val="FFFFFF"/>
            </a:solidFill>
          </a:ln>
        </p:spPr>
      </p:pic>
      <p:pic>
        <p:nvPicPr>
          <p:cNvPr id="14" name="Picture Placeholder 7" descr="3G6A6212girl with magnifying glass.tif"/>
          <p:cNvPicPr>
            <a:picLocks noChangeAspect="1"/>
          </p:cNvPicPr>
          <p:nvPr/>
        </p:nvPicPr>
        <p:blipFill rotWithShape="1">
          <a:blip r:embed="rId6" cstate="screen">
            <a:extLst>
              <a:ext uri="{28A0092B-C50C-407E-A947-70E740481C1C}">
                <a14:useLocalDpi xmlns:a14="http://schemas.microsoft.com/office/drawing/2010/main"/>
              </a:ext>
            </a:extLst>
          </a:blip>
          <a:srcRect r="11364"/>
          <a:stretch/>
        </p:blipFill>
        <p:spPr>
          <a:xfrm>
            <a:off x="4352452" y="1733550"/>
            <a:ext cx="3517936" cy="3886200"/>
          </a:xfrm>
          <a:prstGeom prst="ellipse">
            <a:avLst/>
          </a:prstGeom>
        </p:spPr>
      </p:pic>
    </p:spTree>
    <p:extLst>
      <p:ext uri="{BB962C8B-B14F-4D97-AF65-F5344CB8AC3E}">
        <p14:creationId xmlns:p14="http://schemas.microsoft.com/office/powerpoint/2010/main" val="3363873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Objectives</a:t>
            </a:r>
          </a:p>
        </p:txBody>
      </p:sp>
      <p:sp>
        <p:nvSpPr>
          <p:cNvPr id="3" name="Content Placeholder 2"/>
          <p:cNvSpPr>
            <a:spLocks noGrp="1"/>
          </p:cNvSpPr>
          <p:nvPr>
            <p:ph idx="1"/>
          </p:nvPr>
        </p:nvSpPr>
        <p:spPr/>
        <p:txBody>
          <a:bodyPr/>
          <a:lstStyle/>
          <a:p>
            <a:r>
              <a:rPr lang="en-US" dirty="0"/>
              <a:t>Understand why Practice-Based Coaching (PBC) is a powerful approach to professional development</a:t>
            </a:r>
          </a:p>
          <a:p>
            <a:r>
              <a:rPr lang="en-US" dirty="0"/>
              <a:t>Understand how PBC components can be used to coach education staff on early math teaching practices  </a:t>
            </a:r>
          </a:p>
          <a:p>
            <a:r>
              <a:rPr lang="en-US" dirty="0"/>
              <a:t>Understand and practice methods for engaging in effective PBC cycles around early math teaching practices</a:t>
            </a:r>
          </a:p>
        </p:txBody>
      </p:sp>
    </p:spTree>
    <p:extLst>
      <p:ext uri="{BB962C8B-B14F-4D97-AF65-F5344CB8AC3E}">
        <p14:creationId xmlns:p14="http://schemas.microsoft.com/office/powerpoint/2010/main" val="2089502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 name="“High Attainers”"/>
          <p:cNvSpPr txBox="1">
            <a:spLocks noGrp="1"/>
          </p:cNvSpPr>
          <p:nvPr>
            <p:ph type="title"/>
          </p:nvPr>
        </p:nvSpPr>
        <p:spPr/>
        <p:txBody>
          <a:bodyPr>
            <a:normAutofit/>
          </a:bodyPr>
          <a:lstStyle>
            <a:lvl1pPr>
              <a:defRPr sz="6000"/>
            </a:lvl1pPr>
          </a:lstStyle>
          <a:p>
            <a:pPr algn="ctr"/>
            <a:r>
              <a:rPr lang="en-US" sz="4400" dirty="0"/>
              <a:t>Why Use Coaching?</a:t>
            </a:r>
          </a:p>
        </p:txBody>
      </p:sp>
      <p:sp>
        <p:nvSpPr>
          <p:cNvPr id="493" name="Teachers underestimated 41% of the time.…"/>
          <p:cNvSpPr txBox="1">
            <a:spLocks noGrp="1"/>
          </p:cNvSpPr>
          <p:nvPr>
            <p:ph idx="1"/>
          </p:nvPr>
        </p:nvSpPr>
        <p:spPr/>
        <p:txBody>
          <a:bodyPr/>
          <a:lstStyle/>
          <a:p>
            <a:r>
              <a:rPr lang="en-US" dirty="0"/>
              <a:t>Coaching is an evidence-based professional development strategy that has been shown to:</a:t>
            </a:r>
          </a:p>
          <a:p>
            <a:pPr lvl="1"/>
            <a:r>
              <a:rPr lang="en-US" dirty="0"/>
              <a:t>Effectively support education staff in improving their practices</a:t>
            </a:r>
          </a:p>
          <a:p>
            <a:pPr lvl="1"/>
            <a:r>
              <a:rPr lang="en-US" dirty="0"/>
              <a:t>Result in increased learning in young children</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9524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 name="How Well Were they Supported?"/>
          <p:cNvSpPr txBox="1">
            <a:spLocks noGrp="1"/>
          </p:cNvSpPr>
          <p:nvPr>
            <p:ph type="title"/>
          </p:nvPr>
        </p:nvSpPr>
        <p:spPr/>
        <p:txBody>
          <a:bodyPr/>
          <a:lstStyle/>
          <a:p>
            <a:pPr algn="ctr"/>
            <a:r>
              <a:rPr lang="en-US" dirty="0"/>
              <a:t>What is Practice-Based Coaching?</a:t>
            </a:r>
          </a:p>
        </p:txBody>
      </p:sp>
      <p:sp>
        <p:nvSpPr>
          <p:cNvPr id="507" name="How many teachers receive professional development in math?…"/>
          <p:cNvSpPr txBox="1">
            <a:spLocks noGrp="1"/>
          </p:cNvSpPr>
          <p:nvPr>
            <p:ph idx="1"/>
          </p:nvPr>
        </p:nvSpPr>
        <p:spPr>
          <a:xfrm>
            <a:off x="838200" y="1825625"/>
            <a:ext cx="6244028" cy="4351338"/>
          </a:xfrm>
        </p:spPr>
        <p:txBody>
          <a:bodyPr/>
          <a:lstStyle/>
          <a:p>
            <a:pPr marL="0" indent="0">
              <a:buNone/>
            </a:pPr>
            <a:r>
              <a:rPr lang="en-US" dirty="0"/>
              <a:t>An approach that uses a cyclical process to support effective teaching practices that lead to positive outcomes for children</a:t>
            </a:r>
          </a:p>
          <a:p>
            <a:endParaRPr lang="en-US" dirty="0"/>
          </a:p>
        </p:txBody>
      </p:sp>
      <p:pic>
        <p:nvPicPr>
          <p:cNvPr id="10" name="Picture 9">
            <a:extLst>
              <a:ext uri="{FF2B5EF4-FFF2-40B4-BE49-F238E27FC236}">
                <a16:creationId xmlns:a16="http://schemas.microsoft.com/office/drawing/2014/main" id="{742ECA43-17D1-9846-87C3-4DF268B4FE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2228" y="1825625"/>
            <a:ext cx="4271572" cy="4237514"/>
          </a:xfrm>
          <a:prstGeom prst="rect">
            <a:avLst/>
          </a:prstGeom>
        </p:spPr>
      </p:pic>
    </p:spTree>
    <p:extLst>
      <p:ext uri="{BB962C8B-B14F-4D97-AF65-F5344CB8AC3E}">
        <p14:creationId xmlns:p14="http://schemas.microsoft.com/office/powerpoint/2010/main" val="256563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 name="How Well Were they Supported?"/>
          <p:cNvSpPr txBox="1">
            <a:spLocks noGrp="1"/>
          </p:cNvSpPr>
          <p:nvPr>
            <p:ph type="title"/>
          </p:nvPr>
        </p:nvSpPr>
        <p:spPr/>
        <p:txBody>
          <a:bodyPr/>
          <a:lstStyle/>
          <a:p>
            <a:pPr algn="ctr"/>
            <a:r>
              <a:rPr lang="en-US" dirty="0"/>
              <a:t>Practice-Based Coaching Components</a:t>
            </a:r>
          </a:p>
        </p:txBody>
      </p:sp>
      <p:sp>
        <p:nvSpPr>
          <p:cNvPr id="507" name="How many teachers receive professional development in math?…"/>
          <p:cNvSpPr txBox="1">
            <a:spLocks noGrp="1"/>
          </p:cNvSpPr>
          <p:nvPr>
            <p:ph idx="1"/>
          </p:nvPr>
        </p:nvSpPr>
        <p:spPr/>
        <p:txBody>
          <a:bodyPr/>
          <a:lstStyle/>
          <a:p>
            <a:r>
              <a:rPr lang="en-US" dirty="0"/>
              <a:t>Collaborative coaching partnership</a:t>
            </a:r>
          </a:p>
          <a:p>
            <a:r>
              <a:rPr lang="en-US" dirty="0"/>
              <a:t>Shared goals and action planning</a:t>
            </a:r>
          </a:p>
          <a:p>
            <a:r>
              <a:rPr lang="en-US" dirty="0"/>
              <a:t>Focused observation</a:t>
            </a:r>
          </a:p>
          <a:p>
            <a:r>
              <a:rPr lang="en-US" dirty="0"/>
              <a:t>Reflection and feedback </a:t>
            </a:r>
          </a:p>
          <a:p>
            <a:endParaRPr lang="en-US" dirty="0"/>
          </a:p>
        </p:txBody>
      </p:sp>
      <p:pic>
        <p:nvPicPr>
          <p:cNvPr id="10" name="Picture 9">
            <a:extLst>
              <a:ext uri="{FF2B5EF4-FFF2-40B4-BE49-F238E27FC236}">
                <a16:creationId xmlns:a16="http://schemas.microsoft.com/office/drawing/2014/main" id="{742ECA43-17D1-9846-87C3-4DF268B4FE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2228" y="1825625"/>
            <a:ext cx="4271572" cy="4237514"/>
          </a:xfrm>
          <a:prstGeom prst="rect">
            <a:avLst/>
          </a:prstGeom>
        </p:spPr>
      </p:pic>
    </p:spTree>
    <p:extLst>
      <p:ext uri="{BB962C8B-B14F-4D97-AF65-F5344CB8AC3E}">
        <p14:creationId xmlns:p14="http://schemas.microsoft.com/office/powerpoint/2010/main" val="181697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CDDB9-F6A9-49E9-B968-B1DCBFAC71A4}"/>
              </a:ext>
            </a:extLst>
          </p:cNvPr>
          <p:cNvSpPr>
            <a:spLocks noGrp="1"/>
          </p:cNvSpPr>
          <p:nvPr>
            <p:ph type="title"/>
          </p:nvPr>
        </p:nvSpPr>
        <p:spPr/>
        <p:txBody>
          <a:bodyPr/>
          <a:lstStyle/>
          <a:p>
            <a:pPr algn="ctr"/>
            <a:r>
              <a:rPr lang="en-US" dirty="0"/>
              <a:t>Collaborative Coaching Partnerships</a:t>
            </a:r>
          </a:p>
        </p:txBody>
      </p:sp>
      <p:pic>
        <p:nvPicPr>
          <p:cNvPr id="6" name="Picture 5">
            <a:extLst>
              <a:ext uri="{FF2B5EF4-FFF2-40B4-BE49-F238E27FC236}">
                <a16:creationId xmlns:a16="http://schemas.microsoft.com/office/drawing/2014/main" id="{77A472C9-C1E0-45F7-AA31-54D5E62F9CEC}"/>
              </a:ext>
            </a:extLst>
          </p:cNvPr>
          <p:cNvPicPr>
            <a:picLocks noChangeAspect="1"/>
          </p:cNvPicPr>
          <p:nvPr/>
        </p:nvPicPr>
        <p:blipFill>
          <a:blip r:embed="rId3"/>
          <a:stretch>
            <a:fillRect/>
          </a:stretch>
        </p:blipFill>
        <p:spPr>
          <a:xfrm>
            <a:off x="2838933" y="1327584"/>
            <a:ext cx="6514133" cy="4888986"/>
          </a:xfrm>
          <a:prstGeom prst="rect">
            <a:avLst/>
          </a:prstGeom>
        </p:spPr>
      </p:pic>
    </p:spTree>
    <p:extLst>
      <p:ext uri="{BB962C8B-B14F-4D97-AF65-F5344CB8AC3E}">
        <p14:creationId xmlns:p14="http://schemas.microsoft.com/office/powerpoint/2010/main" val="3890408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 name="Formative Assessment in Early Math"/>
          <p:cNvSpPr txBox="1">
            <a:spLocks noGrp="1"/>
          </p:cNvSpPr>
          <p:nvPr>
            <p:ph type="title"/>
          </p:nvPr>
        </p:nvSpPr>
        <p:spPr/>
        <p:txBody>
          <a:bodyPr/>
          <a:lstStyle/>
          <a:p>
            <a:pPr algn="ctr"/>
            <a:r>
              <a:rPr lang="en-US" dirty="0"/>
              <a:t>Establishing a Collaborative Partnership</a:t>
            </a:r>
          </a:p>
        </p:txBody>
      </p:sp>
      <p:sp>
        <p:nvSpPr>
          <p:cNvPr id="517" name="Individualization is key to effective early math education.…"/>
          <p:cNvSpPr txBox="1">
            <a:spLocks noGrp="1"/>
          </p:cNvSpPr>
          <p:nvPr>
            <p:ph idx="1"/>
          </p:nvPr>
        </p:nvSpPr>
        <p:spPr/>
        <p:txBody>
          <a:bodyPr/>
          <a:lstStyle/>
          <a:p>
            <a:r>
              <a:rPr lang="en-US" dirty="0"/>
              <a:t>A collaborative partnership involves a teacher, family child care provider or home visitor (a coachee) and a coach planning and working together.</a:t>
            </a:r>
          </a:p>
          <a:p>
            <a:r>
              <a:rPr lang="en-US" dirty="0"/>
              <a:t>It is developed over time by developing reciprocal and respectful relationships, shared vision, and trust. </a:t>
            </a:r>
          </a:p>
          <a:p>
            <a:r>
              <a:rPr lang="en-US" dirty="0"/>
              <a:t>Establishing a collaborative partnership includes:</a:t>
            </a:r>
          </a:p>
          <a:p>
            <a:pPr lvl="1"/>
            <a:r>
              <a:rPr lang="en-US" dirty="0"/>
              <a:t>sharing professional experiences and backgrounds,</a:t>
            </a:r>
          </a:p>
          <a:p>
            <a:pPr lvl="1"/>
            <a:r>
              <a:rPr lang="en-US" dirty="0"/>
              <a:t>developing shared expectations, and </a:t>
            </a:r>
          </a:p>
          <a:p>
            <a:pPr lvl="1"/>
            <a:r>
              <a:rPr lang="en-US" dirty="0"/>
              <a:t>reaching a mutual understanding of the coaching process and purpose.</a:t>
            </a:r>
          </a:p>
          <a:p>
            <a:endParaRPr lang="en-US" dirty="0"/>
          </a:p>
        </p:txBody>
      </p:sp>
    </p:spTree>
    <p:extLst>
      <p:ext uri="{BB962C8B-B14F-4D97-AF65-F5344CB8AC3E}">
        <p14:creationId xmlns:p14="http://schemas.microsoft.com/office/powerpoint/2010/main" val="34962782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F08604B50F3E47AF68C7445A79E513" ma:contentTypeVersion="30" ma:contentTypeDescription="Create a new document." ma:contentTypeScope="" ma:versionID="37c3240a6989893ec4318acfd222b32a">
  <xsd:schema xmlns:xsd="http://www.w3.org/2001/XMLSchema" xmlns:xs="http://www.w3.org/2001/XMLSchema" xmlns:p="http://schemas.microsoft.com/office/2006/metadata/properties" xmlns:ns1="http://schemas.microsoft.com/sharepoint/v3" xmlns:ns2="1df41999-4d9b-463f-8975-015e962b2462" xmlns:ns3="638e6b88-029d-4974-94ab-4f46eee0f699" xmlns:ns4="2b0696d2-03e8-4ed2-82a3-1f89a5fc7162" targetNamespace="http://schemas.microsoft.com/office/2006/metadata/properties" ma:root="true" ma:fieldsID="daa5fca3497441bb13b8e1acf0e1f2b1" ns1:_="" ns2:_="" ns3:_="" ns4:_="">
    <xsd:import namespace="http://schemas.microsoft.com/sharepoint/v3"/>
    <xsd:import namespace="1df41999-4d9b-463f-8975-015e962b2462"/>
    <xsd:import namespace="638e6b88-029d-4974-94ab-4f46eee0f699"/>
    <xsd:import namespace="2b0696d2-03e8-4ed2-82a3-1f89a5fc7162"/>
    <xsd:element name="properties">
      <xsd:complexType>
        <xsd:sequence>
          <xsd:element name="documentManagement">
            <xsd:complexType>
              <xsd:all>
                <xsd:element ref="ns2:Region" minOccurs="0"/>
                <xsd:element ref="ns2:Year" minOccurs="0"/>
                <xsd:element ref="ns2:Audience" minOccurs="0"/>
                <xsd:element ref="ns2:National_x0020_Conference" minOccurs="0"/>
                <xsd:element ref="ns2:Webinar" minOccurs="0"/>
                <xsd:element ref="ns2:Topic" minOccurs="0"/>
                <xsd:element ref="ns2:Product" minOccurs="0"/>
                <xsd:element ref="ns2:Conference_x0020_Year" minOccurs="0"/>
                <xsd:element ref="ns3:SharedWithDetails" minOccurs="0"/>
                <xsd:element ref="ns3:LastSharedByUser" minOccurs="0"/>
                <xsd:element ref="ns3:LastSharedByTime" minOccurs="0"/>
                <xsd:element ref="ns2:MediaServiceMetadata" minOccurs="0"/>
                <xsd:element ref="ns2:MediaServiceFastMetadata" minOccurs="0"/>
                <xsd:element ref="ns3:TaxKeywordTaxHTField" minOccurs="0"/>
                <xsd:element ref="ns4:TaxCatchAll" minOccurs="0"/>
                <xsd:element ref="ns3:SharedWithUsers" minOccurs="0"/>
                <xsd:element ref="ns2:MediaServiceDateTaken" minOccurs="0"/>
                <xsd:element ref="ns2:MediaServiceAutoTags" minOccurs="0"/>
                <xsd:element ref="ns1:RoutingPriority"/>
                <xsd:element ref="ns2:MediaServiceOCR" minOccurs="0"/>
                <xsd:element ref="ns2:MediaServiceEventHashCode" minOccurs="0"/>
                <xsd:element ref="ns2:MediaServiceGenerationTime"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Priority" ma:index="27" ma:displayName="Priority" ma:description="" ma:internalName="RoutingPriority">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df41999-4d9b-463f-8975-015e962b2462" elementFormDefault="qualified">
    <xsd:import namespace="http://schemas.microsoft.com/office/2006/documentManagement/types"/>
    <xsd:import namespace="http://schemas.microsoft.com/office/infopath/2007/PartnerControls"/>
    <xsd:element name="Region" ma:index="2" nillable="true" ma:displayName="Region" ma:description="Which region(s) was/were this developed for?" ma:internalName="Region">
      <xsd:complexType>
        <xsd:complexContent>
          <xsd:extension base="dms:MultiChoice">
            <xsd:sequence>
              <xsd:element name="Value" maxOccurs="unbounded" minOccurs="0" nillable="true">
                <xsd:simpleType>
                  <xsd:restriction base="dms:Choice">
                    <xsd:enumeration value="Region I: CT, ME, MA, NH, VT, RI"/>
                    <xsd:enumeration value="Region II: NY, NJ, PR, VI"/>
                    <xsd:enumeration value="Region III: DC, DE, MD, PA, VA, WV"/>
                    <xsd:enumeration value="Region IV: AL, FL, GA, KY, MS, NC, SC, TN"/>
                    <xsd:enumeration value="Region V: IL, IN, MI, MN, OH, WI"/>
                    <xsd:enumeration value="Region VI AR, LA, NM, TX,"/>
                    <xsd:enumeration value="Region VII: IA, KS, MO, MT, NE"/>
                    <xsd:enumeration value="Region VIII: CO, MO, ND, SD, UT, WY"/>
                    <xsd:enumeration value="Region IX: AZ,CA,HI,NV,AS,GU,MH,MP,FM"/>
                    <xsd:enumeration value="Region X: AK, ID, OR, WA"/>
                    <xsd:enumeration value="Region XI: American Indian, Alaskan Native"/>
                    <xsd:enumeration value="Region XII: Migrant"/>
                  </xsd:restriction>
                </xsd:simpleType>
              </xsd:element>
            </xsd:sequence>
          </xsd:extension>
        </xsd:complexContent>
      </xsd:complexType>
    </xsd:element>
    <xsd:element name="Year" ma:index="3" nillable="true" ma:displayName="Year" ma:description="In what year was this approved by the FPOs for dissemination?" ma:format="Dropdown" ma:indexed="true" ma:internalName="Year">
      <xsd:simpleType>
        <xsd:restriction base="dms:Choice">
          <xsd:enumeration value="2015"/>
          <xsd:enumeration value="2016"/>
          <xsd:enumeration value="2017"/>
          <xsd:enumeration value="2018"/>
          <xsd:enumeration value="2019"/>
          <xsd:enumeration value="2020"/>
        </xsd:restriction>
      </xsd:simpleType>
    </xsd:element>
    <xsd:element name="Audience" ma:index="4" nillable="true" ma:displayName="Audience" ma:description="Who is the audience?" ma:internalName="Audience">
      <xsd:complexType>
        <xsd:complexContent>
          <xsd:extension base="dms:MultiChoice">
            <xsd:sequence>
              <xsd:element name="Value" maxOccurs="unbounded" minOccurs="0" nillable="true">
                <xsd:simpleType>
                  <xsd:restriction base="dms:Choice">
                    <xsd:enumeration value="Early Head Start Teacher/Caregiver"/>
                    <xsd:enumeration value="Family Child Care Provider"/>
                    <xsd:enumeration value="Disability manager"/>
                    <xsd:enumeration value="Child Care Provider"/>
                    <xsd:enumeration value="Mentor/Coach"/>
                    <xsd:enumeration value="Education Manager"/>
                    <xsd:enumeration value="Family Support Worker"/>
                    <xsd:enumeration value="Parent/Guardian"/>
                    <xsd:enumeration value="Director/Program Manager"/>
                    <xsd:enumeration value="Content Manager/Coordinator"/>
                    <xsd:enumeration value="Family Services"/>
                    <xsd:enumeration value="Home Visitor"/>
                    <xsd:enumeration value="Child Development Specialist"/>
                    <xsd:enumeration value="Policy Council/Governing Body"/>
                    <xsd:enumeration value="Federal Staff"/>
                    <xsd:enumeration value="Training/Technical Assistance"/>
                    <xsd:enumeration value="Higher Education"/>
                    <xsd:enumeration value="Head Start Collaboration Directors"/>
                    <xsd:enumeration value="Professional Development System Leaders"/>
                    <xsd:enumeration value="State Child Care Administrators"/>
                    <xsd:enumeration value="Child Care Resource and Referral Admins"/>
                  </xsd:restriction>
                </xsd:simpleType>
              </xsd:element>
            </xsd:sequence>
          </xsd:extension>
        </xsd:complexContent>
      </xsd:complexType>
    </xsd:element>
    <xsd:element name="National_x0020_Conference" ma:index="5" nillable="true" ma:displayName="National Conference" ma:default="N/A" ma:description="Which national conference are you looking for information on?" ma:format="Dropdown" ma:indexed="true" ma:internalName="National_x0020_Conference">
      <xsd:simpleType>
        <xsd:restriction base="dms:Choice">
          <xsd:enumeration value="N/A"/>
          <xsd:enumeration value="National HSA Parent and Family Engagement"/>
          <xsd:enumeration value="Early Head Start - Child Care Partnership"/>
          <xsd:enumeration value="National HS Association Data Gathering"/>
          <xsd:enumeration value="Migrant and Seasonal HS Association"/>
          <xsd:enumeration value="35th Native American Child and Family"/>
          <xsd:enumeration value="National Early Childhood Inclusion Institute"/>
          <xsd:enumeration value="National HSA Annual Conference and Expo"/>
          <xsd:enumeration value="NAEYC - Education of Young Children - PDI"/>
          <xsd:enumeration value="Nat'l Assoc. for Family Child Care Institute"/>
          <xsd:enumeration value="Admin for Children and Families Nat'l Research"/>
          <xsd:enumeration value="National Workforce Registry Alliance"/>
          <xsd:enumeration value="Northwest Indian HS"/>
          <xsd:enumeration value="Nat'l Indian HS Directors Assoc Mgmt Training"/>
          <xsd:enumeration value="Regional HS Association"/>
          <xsd:enumeration value="Oklahoma Indian HS Association"/>
        </xsd:restriction>
      </xsd:simpleType>
    </xsd:element>
    <xsd:element name="Webinar" ma:index="6" nillable="true" ma:displayName="Webinar" ma:default="N/A" ma:internalName="Webinar">
      <xsd:complexType>
        <xsd:complexContent>
          <xsd:extension base="dms:MultiChoice">
            <xsd:sequence>
              <xsd:element name="Value" maxOccurs="unbounded" minOccurs="0" nillable="true">
                <xsd:simpleType>
                  <xsd:restriction base="dms:Choice">
                    <xsd:enumeration value="N/A"/>
                    <xsd:enumeration value="ELOF"/>
                    <xsd:enumeration value="ELOF Overview"/>
                    <xsd:enumeration value="ELOF Implementation"/>
                    <xsd:enumeration value="In-Service Suites"/>
                    <xsd:enumeration value="EHS Center Based Learning Environments"/>
                    <xsd:enumeration value="EHS Home Visiting Overview"/>
                    <xsd:enumeration value="BabyTalks"/>
                  </xsd:restriction>
                </xsd:simpleType>
              </xsd:element>
            </xsd:sequence>
          </xsd:extension>
        </xsd:complexContent>
      </xsd:complexType>
    </xsd:element>
    <xsd:element name="Topic" ma:index="7" nillable="true" ma:displayName="Topic" ma:description="What topic area(s) does this represent?" ma:internalName="Topic">
      <xsd:complexType>
        <xsd:complexContent>
          <xsd:extension base="dms:MultiChoice">
            <xsd:sequence>
              <xsd:element name="Value" maxOccurs="unbounded" minOccurs="0" nillable="true">
                <xsd:simpleType>
                  <xsd:restriction base="dms:Choice">
                    <xsd:enumeration value="Implementation Science"/>
                    <xsd:enumeration value="Data"/>
                    <xsd:enumeration value="Developmentally Appropriate Practice"/>
                    <xsd:enumeration value="Disabilities"/>
                    <xsd:enumeration value="Early Learning Outcomes Framework"/>
                    <xsd:enumeration value="School Readiness"/>
                    <xsd:enumeration value="Practice-Based Coaching"/>
                    <xsd:enumeration value="Child Outcomes"/>
                    <xsd:enumeration value="Quality Environment"/>
                    <xsd:enumeration value="Family Child Care"/>
                    <xsd:enumeration value="Instructional Strategies"/>
                    <xsd:enumeration value="Workforce Development"/>
                    <xsd:enumeration value="Culturally Responsive Practice (PLA)"/>
                    <xsd:enumeration value="Home Visiting"/>
                    <xsd:enumeration value="Ongoing Assessment"/>
                    <xsd:enumeration value="Curriculum"/>
                    <xsd:enumeration value="Nature Based Learning and Development"/>
                    <xsd:enumeration value="Physical Environment"/>
                    <xsd:enumeration value="Inclusion"/>
                  </xsd:restriction>
                </xsd:simpleType>
              </xsd:element>
            </xsd:sequence>
          </xsd:extension>
        </xsd:complexContent>
      </xsd:complexType>
    </xsd:element>
    <xsd:element name="Product" ma:index="8" nillable="true" ma:displayName="Product" ma:description="Which product is this associated with?" ma:internalName="Product">
      <xsd:complexType>
        <xsd:complexContent>
          <xsd:extension base="dms:MultiChoice">
            <xsd:sequence>
              <xsd:element name="Value" maxOccurs="unbounded" minOccurs="0" nillable="true">
                <xsd:simpleType>
                  <xsd:restriction base="dms:Choice">
                    <xsd:enumeration value="OpenDoors"/>
                    <xsd:enumeration value="Early Educators Central"/>
                    <xsd:enumeration value="Coffee Talks"/>
                    <xsd:enumeration value="Teacher Time"/>
                    <xsd:enumeration value="Text 4 Teachers"/>
                    <xsd:enumeration value="Coaching Companion"/>
                    <xsd:enumeration value="Early Essentials"/>
                    <xsd:enumeration value="Infant/Toddler"/>
                    <xsd:enumeration value="Preschool"/>
                    <xsd:enumeration value="Birth to Five"/>
                  </xsd:restriction>
                </xsd:simpleType>
              </xsd:element>
            </xsd:sequence>
          </xsd:extension>
        </xsd:complexContent>
      </xsd:complexType>
    </xsd:element>
    <xsd:element name="Conference_x0020_Year" ma:index="9" nillable="true" ma:displayName="Conference Year" ma:format="RadioButtons" ma:indexed="true" ma:internalName="Conference_x0020_Year">
      <xsd:simpleType>
        <xsd:restriction base="dms:Choice">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restriction>
      </xsd:simpleType>
    </xsd:element>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element name="MediaServiceDateTaken" ma:index="25" nillable="true" ma:displayName="MediaServiceDateTaken" ma:description="" ma:hidden="true" ma:internalName="MediaServiceDateTaken" ma:readOnly="true">
      <xsd:simpleType>
        <xsd:restriction base="dms:Text"/>
      </xsd:simpleType>
    </xsd:element>
    <xsd:element name="MediaServiceAutoTags" ma:index="26" nillable="true" ma:displayName="MediaServiceAutoTags" ma:description="" ma:internalName="MediaServiceAutoTags" ma:readOnly="true">
      <xsd:simpleType>
        <xsd:restriction base="dms:Text"/>
      </xsd:simpleType>
    </xsd:element>
    <xsd:element name="MediaServiceOCR" ma:index="28" nillable="true" ma:displayName="MediaServiceOCR" ma:internalName="MediaServiceOCR" ma:readOnly="true">
      <xsd:simpleType>
        <xsd:restriction base="dms:Note">
          <xsd:maxLength value="255"/>
        </xsd:restriction>
      </xsd:simpleType>
    </xsd:element>
    <xsd:element name="MediaServiceEventHashCode" ma:index="29" nillable="true" ma:displayName="MediaServiceEventHashCode" ma:hidden="true" ma:internalName="MediaServiceEventHashCode" ma:readOnly="true">
      <xsd:simpleType>
        <xsd:restriction base="dms:Text"/>
      </xsd:simple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AutoKeyPoints" ma:index="31" nillable="true" ma:displayName="MediaServiceAutoKeyPoints" ma:hidden="true" ma:internalName="MediaServiceAutoKeyPoints" ma:readOnly="true">
      <xsd:simpleType>
        <xsd:restriction base="dms:Note"/>
      </xsd:simpleType>
    </xsd:element>
    <xsd:element name="MediaServiceKeyPoints" ma:index="32" nillable="true" ma:displayName="KeyPoints" ma:internalName="MediaServiceKeyPoints" ma:readOnly="true">
      <xsd:simpleType>
        <xsd:restriction base="dms:Note">
          <xsd:maxLength value="255"/>
        </xsd:restriction>
      </xsd:simpleType>
    </xsd:element>
    <xsd:element name="MediaServiceLocation" ma:index="3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8e6b88-029d-4974-94ab-4f46eee0f699" elementFormDefault="qualified">
    <xsd:import namespace="http://schemas.microsoft.com/office/2006/documentManagement/types"/>
    <xsd:import namespace="http://schemas.microsoft.com/office/infopath/2007/PartnerControls"/>
    <xsd:element name="SharedWithDetails" ma:index="11" nillable="true" ma:displayName="Shared With Details" ma:description="" ma:internalName="SharedWithDetails" ma:readOnly="true">
      <xsd:simpleType>
        <xsd:restriction base="dms:Note">
          <xsd:maxLength value="255"/>
        </xsd:restriction>
      </xsd:simpleType>
    </xsd:element>
    <xsd:element name="LastSharedByUser" ma:index="12" nillable="true" ma:displayName="Last Shared By User" ma:description="" ma:internalName="LastSharedByUser" ma:readOnly="true">
      <xsd:simpleType>
        <xsd:restriction base="dms:Note">
          <xsd:maxLength value="255"/>
        </xsd:restriction>
      </xsd:simpleType>
    </xsd:element>
    <xsd:element name="LastSharedByTime" ma:index="13" nillable="true" ma:displayName="Last Shared By Time" ma:description="" ma:internalName="LastSharedByTime" ma:readOnly="true">
      <xsd:simpleType>
        <xsd:restriction base="dms:DateTime"/>
      </xsd:simpleType>
    </xsd:element>
    <xsd:element name="TaxKeywordTaxHTField" ma:index="17" nillable="true" ma:taxonomy="true" ma:internalName="TaxKeywordTaxHTField" ma:taxonomyFieldName="TaxKeyword" ma:displayName="Enterprise Keywords" ma:fieldId="{23f27201-bee3-471e-b2e7-b64fd8b7ca38}" ma:taxonomyMulti="true" ma:sspId="20c59be4-22bc-445b-9645-97ad681149fe" ma:termSetId="00000000-0000-0000-0000-000000000000" ma:anchorId="00000000-0000-0000-0000-000000000000" ma:open="true" ma:isKeyword="true">
      <xsd:complexType>
        <xsd:sequence>
          <xsd:element ref="pc:Terms" minOccurs="0" maxOccurs="1"/>
        </xsd:sequence>
      </xsd:complexType>
    </xsd:element>
    <xsd:element name="SharedWithUsers" ma:index="2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b0696d2-03e8-4ed2-82a3-1f89a5fc716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23ad75a8-dd60-4520-a89c-9ee183f5048b}" ma:internalName="TaxCatchAll" ma:showField="CatchAllData" ma:web="638e6b88-029d-4974-94ab-4f46eee0f6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stSharedByUser xmlns="638e6b88-029d-4974-94ab-4f46eee0f699" xsi:nil="true"/>
    <SharedWithUsers xmlns="638e6b88-029d-4974-94ab-4f46eee0f699">
      <UserInfo>
        <DisplayName/>
        <AccountId xsi:nil="true"/>
        <AccountType/>
      </UserInfo>
    </SharedWithUsers>
    <LastSharedByTime xmlns="638e6b88-029d-4974-94ab-4f46eee0f699" xsi:nil="true"/>
    <Year xmlns="1df41999-4d9b-463f-8975-015e962b2462" xsi:nil="true"/>
    <Webinar xmlns="1df41999-4d9b-463f-8975-015e962b2462"/>
    <Product xmlns="1df41999-4d9b-463f-8975-015e962b2462"/>
    <Topic xmlns="1df41999-4d9b-463f-8975-015e962b2462"/>
    <Conference_x0020_Year xmlns="1df41999-4d9b-463f-8975-015e962b2462" xsi:nil="true"/>
    <TaxKeywordTaxHTField xmlns="638e6b88-029d-4974-94ab-4f46eee0f699">
      <Terms xmlns="http://schemas.microsoft.com/office/infopath/2007/PartnerControls"/>
    </TaxKeywordTaxHTField>
    <National_x0020_Conference xmlns="1df41999-4d9b-463f-8975-015e962b2462" xsi:nil="true"/>
    <TaxCatchAll xmlns="2b0696d2-03e8-4ed2-82a3-1f89a5fc7162"/>
    <Audience xmlns="1df41999-4d9b-463f-8975-015e962b2462"/>
    <Region xmlns="1df41999-4d9b-463f-8975-015e962b2462"/>
    <RoutingPriority xmlns="http://schemas.microsoft.com/sharepoint/v3">low</RoutingPriorit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89E6C9-533C-4E9F-9C79-CE35BEB7D5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df41999-4d9b-463f-8975-015e962b2462"/>
    <ds:schemaRef ds:uri="638e6b88-029d-4974-94ab-4f46eee0f699"/>
    <ds:schemaRef ds:uri="2b0696d2-03e8-4ed2-82a3-1f89a5fc71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17573B4-FCEB-41FA-B825-6596928D8814}">
  <ds:schemaRefs>
    <ds:schemaRef ds:uri="http://purl.org/dc/elements/1.1/"/>
    <ds:schemaRef ds:uri="http://purl.org/dc/dcmitype/"/>
    <ds:schemaRef ds:uri="http://schemas.microsoft.com/office/2006/documentManagement/types"/>
    <ds:schemaRef ds:uri="638e6b88-029d-4974-94ab-4f46eee0f699"/>
    <ds:schemaRef ds:uri="2b0696d2-03e8-4ed2-82a3-1f89a5fc7162"/>
    <ds:schemaRef ds:uri="http://schemas.microsoft.com/sharepoint/v3"/>
    <ds:schemaRef ds:uri="http://schemas.microsoft.com/office/infopath/2007/PartnerControls"/>
    <ds:schemaRef ds:uri="http://www.w3.org/XML/1998/namespace"/>
    <ds:schemaRef ds:uri="http://schemas.microsoft.com/office/2006/metadata/properties"/>
    <ds:schemaRef ds:uri="http://schemas.openxmlformats.org/package/2006/metadata/core-properties"/>
    <ds:schemaRef ds:uri="1df41999-4d9b-463f-8975-015e962b2462"/>
    <ds:schemaRef ds:uri="http://purl.org/dc/terms/"/>
  </ds:schemaRefs>
</ds:datastoreItem>
</file>

<file path=customXml/itemProps3.xml><?xml version="1.0" encoding="utf-8"?>
<ds:datastoreItem xmlns:ds="http://schemas.openxmlformats.org/officeDocument/2006/customXml" ds:itemID="{BC6C1684-6783-42EE-ACDB-A0D872BEC8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TotalTime>
  <Words>939</Words>
  <Application>Microsoft Office PowerPoint</Application>
  <PresentationFormat>Widescreen</PresentationFormat>
  <Paragraphs>120</Paragraphs>
  <Slides>31</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PowerPoint Presentation</vt:lpstr>
      <vt:lpstr>PowerPoint Presentation</vt:lpstr>
      <vt:lpstr>Framework for Effective Practice</vt:lpstr>
      <vt:lpstr>Objectives</vt:lpstr>
      <vt:lpstr>Why Use Coaching?</vt:lpstr>
      <vt:lpstr>What is Practice-Based Coaching?</vt:lpstr>
      <vt:lpstr>Practice-Based Coaching Components</vt:lpstr>
      <vt:lpstr>Collaborative Coaching Partnerships</vt:lpstr>
      <vt:lpstr>Establishing a Collaborative Partnership</vt:lpstr>
      <vt:lpstr>Sharing Math Experiences</vt:lpstr>
      <vt:lpstr>Shared Goals and Action Planning</vt:lpstr>
      <vt:lpstr>Shared Goals and Action Planning</vt:lpstr>
      <vt:lpstr>Teaching Practices</vt:lpstr>
      <vt:lpstr>Needs Assessment</vt:lpstr>
      <vt:lpstr>PowerPoint Presentation</vt:lpstr>
      <vt:lpstr>PowerPoint Presentation</vt:lpstr>
      <vt:lpstr>Identify Priorities and Set Goals</vt:lpstr>
      <vt:lpstr>Develop Action Plan</vt:lpstr>
      <vt:lpstr>Action Plan</vt:lpstr>
      <vt:lpstr>Focused Observation</vt:lpstr>
      <vt:lpstr>Focused Observation</vt:lpstr>
      <vt:lpstr>Focused Observation</vt:lpstr>
      <vt:lpstr>Focused Observation</vt:lpstr>
      <vt:lpstr>Reflection and Feedback</vt:lpstr>
      <vt:lpstr>Reflection and Feedback</vt:lpstr>
      <vt:lpstr>Reflection and Feedback</vt:lpstr>
      <vt:lpstr>Reflection and Feedback</vt:lpstr>
      <vt:lpstr>Reflection and Feedback</vt:lpstr>
      <vt:lpstr>Reflection and Feedback Practice Scenario</vt:lpstr>
      <vt:lpstr>The Cycle Continues!</vt:lpstr>
      <vt:lpstr>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Treshawn Anderson</dc:creator>
  <cp:lastModifiedBy>Cynthia Dehner</cp:lastModifiedBy>
  <cp:revision>1</cp:revision>
  <dcterms:created xsi:type="dcterms:W3CDTF">2020-05-28T13:41:20Z</dcterms:created>
  <dcterms:modified xsi:type="dcterms:W3CDTF">2020-06-15T18:47:14Z</dcterms:modified>
</cp:coreProperties>
</file>