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6" r:id="rId5"/>
    <p:sldId id="442" r:id="rId6"/>
    <p:sldId id="410" r:id="rId7"/>
    <p:sldId id="449" r:id="rId8"/>
    <p:sldId id="448" r:id="rId9"/>
    <p:sldId id="450" r:id="rId10"/>
    <p:sldId id="453" r:id="rId11"/>
    <p:sldId id="454" r:id="rId12"/>
    <p:sldId id="455" r:id="rId13"/>
    <p:sldId id="459" r:id="rId14"/>
    <p:sldId id="458" r:id="rId15"/>
    <p:sldId id="457" r:id="rId16"/>
    <p:sldId id="460" r:id="rId17"/>
    <p:sldId id="4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02" d="100"/>
          <a:sy n="102" d="100"/>
        </p:scale>
        <p:origin x="1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shawn Anderson" userId="8c75b154d1ffb6ee" providerId="OrgId" clId="{2C3DE528-F914-45CB-A734-A36D7A8A6653}"/>
    <pc:docChg chg="modSld">
      <pc:chgData name="Treshawn Anderson" userId="8c75b154d1ffb6ee" providerId="OrgId" clId="{2C3DE528-F914-45CB-A734-A36D7A8A6653}" dt="2020-06-15T18:35:36.451" v="10" actId="208"/>
      <pc:docMkLst>
        <pc:docMk/>
      </pc:docMkLst>
      <pc:sldChg chg="modSp mod">
        <pc:chgData name="Treshawn Anderson" userId="8c75b154d1ffb6ee" providerId="OrgId" clId="{2C3DE528-F914-45CB-A734-A36D7A8A6653}" dt="2020-05-27T18:58:54.875" v="4" actId="208"/>
        <pc:sldMkLst>
          <pc:docMk/>
          <pc:sldMk cId="2097792210" sldId="442"/>
        </pc:sldMkLst>
        <pc:picChg chg="mod">
          <ac:chgData name="Treshawn Anderson" userId="8c75b154d1ffb6ee" providerId="OrgId" clId="{2C3DE528-F914-45CB-A734-A36D7A8A6653}" dt="2020-05-27T18:58:54.875" v="4" actId="208"/>
          <ac:picMkLst>
            <pc:docMk/>
            <pc:sldMk cId="2097792210" sldId="442"/>
            <ac:picMk id="5" creationId="{63568457-9874-2E43-BE0F-D838220F7416}"/>
          </ac:picMkLst>
        </pc:picChg>
      </pc:sldChg>
      <pc:sldChg chg="modSp mod">
        <pc:chgData name="Treshawn Anderson" userId="8c75b154d1ffb6ee" providerId="OrgId" clId="{2C3DE528-F914-45CB-A734-A36D7A8A6653}" dt="2020-06-15T18:33:41.783" v="9" actId="208"/>
        <pc:sldMkLst>
          <pc:docMk/>
          <pc:sldMk cId="3940442286" sldId="453"/>
        </pc:sldMkLst>
        <pc:picChg chg="mod">
          <ac:chgData name="Treshawn Anderson" userId="8c75b154d1ffb6ee" providerId="OrgId" clId="{2C3DE528-F914-45CB-A734-A36D7A8A6653}" dt="2020-06-15T18:33:41.783" v="9" actId="208"/>
          <ac:picMkLst>
            <pc:docMk/>
            <pc:sldMk cId="3940442286" sldId="453"/>
            <ac:picMk id="2" creationId="{472874E5-EC6D-4309-9EAC-6573072DEC83}"/>
          </ac:picMkLst>
        </pc:picChg>
      </pc:sldChg>
      <pc:sldChg chg="modSp mod">
        <pc:chgData name="Treshawn Anderson" userId="8c75b154d1ffb6ee" providerId="OrgId" clId="{2C3DE528-F914-45CB-A734-A36D7A8A6653}" dt="2020-06-15T18:35:36.451" v="10" actId="208"/>
        <pc:sldMkLst>
          <pc:docMk/>
          <pc:sldMk cId="2675481563" sldId="460"/>
        </pc:sldMkLst>
        <pc:picChg chg="mod">
          <ac:chgData name="Treshawn Anderson" userId="8c75b154d1ffb6ee" providerId="OrgId" clId="{2C3DE528-F914-45CB-A734-A36D7A8A6653}" dt="2020-06-15T18:35:36.451" v="10" actId="208"/>
          <ac:picMkLst>
            <pc:docMk/>
            <pc:sldMk cId="2675481563" sldId="460"/>
            <ac:picMk id="2" creationId="{472874E5-EC6D-4309-9EAC-6573072DEC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30C56-522B-E648-90C7-33D2ACF5C72B}" type="doc">
      <dgm:prSet loTypeId="urn:microsoft.com/office/officeart/2005/8/layout/chevron1" loCatId="" qsTypeId="urn:microsoft.com/office/officeart/2005/8/quickstyle/simple1" qsCatId="simple" csTypeId="urn:microsoft.com/office/officeart/2005/8/colors/accent1_2" csCatId="accent1" phldr="1"/>
      <dgm:spPr/>
    </dgm:pt>
    <dgm:pt modelId="{2672B52A-174F-564A-98B4-E5E561725073}">
      <dgm:prSet phldrT="[Text]"/>
      <dgm:spPr/>
      <dgm:t>
        <a:bodyPr/>
        <a:lstStyle/>
        <a:p>
          <a:r>
            <a:rPr lang="en-US" dirty="0"/>
            <a:t>THINK</a:t>
          </a:r>
        </a:p>
      </dgm:t>
    </dgm:pt>
    <dgm:pt modelId="{F2A38867-4809-C64F-B8CD-4ED374B28A0A}" type="parTrans" cxnId="{C155A513-2F0A-8145-B9FD-3DB0C9652D30}">
      <dgm:prSet/>
      <dgm:spPr/>
      <dgm:t>
        <a:bodyPr/>
        <a:lstStyle/>
        <a:p>
          <a:endParaRPr lang="en-US"/>
        </a:p>
      </dgm:t>
    </dgm:pt>
    <dgm:pt modelId="{DE9F878D-5137-A744-AE69-8F9C2AABF5F1}" type="sibTrans" cxnId="{C155A513-2F0A-8145-B9FD-3DB0C9652D30}">
      <dgm:prSet/>
      <dgm:spPr/>
      <dgm:t>
        <a:bodyPr/>
        <a:lstStyle/>
        <a:p>
          <a:endParaRPr lang="en-US"/>
        </a:p>
      </dgm:t>
    </dgm:pt>
    <dgm:pt modelId="{FC1144BF-9A54-6841-B9F6-FF29CCE29D07}">
      <dgm:prSet phldrT="[Text]"/>
      <dgm:spPr/>
      <dgm:t>
        <a:bodyPr/>
        <a:lstStyle/>
        <a:p>
          <a:r>
            <a:rPr lang="en-US" dirty="0"/>
            <a:t>PAIR</a:t>
          </a:r>
        </a:p>
      </dgm:t>
    </dgm:pt>
    <dgm:pt modelId="{8881ADAB-67B2-9345-9F5A-9FC6CDDE588F}" type="parTrans" cxnId="{7A244087-0654-E54B-BAE9-ABB0F72C5026}">
      <dgm:prSet/>
      <dgm:spPr/>
      <dgm:t>
        <a:bodyPr/>
        <a:lstStyle/>
        <a:p>
          <a:endParaRPr lang="en-US"/>
        </a:p>
      </dgm:t>
    </dgm:pt>
    <dgm:pt modelId="{2F5DD144-84CE-B547-B77B-5BE20EE57D7C}" type="sibTrans" cxnId="{7A244087-0654-E54B-BAE9-ABB0F72C5026}">
      <dgm:prSet/>
      <dgm:spPr/>
      <dgm:t>
        <a:bodyPr/>
        <a:lstStyle/>
        <a:p>
          <a:endParaRPr lang="en-US"/>
        </a:p>
      </dgm:t>
    </dgm:pt>
    <dgm:pt modelId="{B4B53FBB-B607-B743-816D-8A7513801555}">
      <dgm:prSet phldrT="[Text]"/>
      <dgm:spPr/>
      <dgm:t>
        <a:bodyPr/>
        <a:lstStyle/>
        <a:p>
          <a:r>
            <a:rPr lang="en-US" dirty="0"/>
            <a:t>SHARE</a:t>
          </a:r>
        </a:p>
      </dgm:t>
    </dgm:pt>
    <dgm:pt modelId="{FEBCD04B-D67C-7D45-9579-EE1E3E90EBC9}" type="parTrans" cxnId="{D4F61ABE-C1A6-8B4F-A004-E14B4F9554DD}">
      <dgm:prSet/>
      <dgm:spPr/>
      <dgm:t>
        <a:bodyPr/>
        <a:lstStyle/>
        <a:p>
          <a:endParaRPr lang="en-US"/>
        </a:p>
      </dgm:t>
    </dgm:pt>
    <dgm:pt modelId="{3EA717FD-1890-944C-BA23-F11A0A7F6ADD}" type="sibTrans" cxnId="{D4F61ABE-C1A6-8B4F-A004-E14B4F9554DD}">
      <dgm:prSet/>
      <dgm:spPr/>
      <dgm:t>
        <a:bodyPr/>
        <a:lstStyle/>
        <a:p>
          <a:endParaRPr lang="en-US"/>
        </a:p>
      </dgm:t>
    </dgm:pt>
    <dgm:pt modelId="{5D40741F-F7EA-1D4D-9952-10488B037D84}" type="pres">
      <dgm:prSet presAssocID="{03330C56-522B-E648-90C7-33D2ACF5C72B}" presName="Name0" presStyleCnt="0">
        <dgm:presLayoutVars>
          <dgm:dir/>
          <dgm:animLvl val="lvl"/>
          <dgm:resizeHandles val="exact"/>
        </dgm:presLayoutVars>
      </dgm:prSet>
      <dgm:spPr/>
    </dgm:pt>
    <dgm:pt modelId="{61A02BE1-C9C0-8B4A-8EA8-70BF00339FF1}" type="pres">
      <dgm:prSet presAssocID="{2672B52A-174F-564A-98B4-E5E561725073}" presName="parTxOnly" presStyleLbl="node1" presStyleIdx="0" presStyleCnt="3">
        <dgm:presLayoutVars>
          <dgm:chMax val="0"/>
          <dgm:chPref val="0"/>
          <dgm:bulletEnabled val="1"/>
        </dgm:presLayoutVars>
      </dgm:prSet>
      <dgm:spPr/>
    </dgm:pt>
    <dgm:pt modelId="{33C295B0-910C-EC4C-9012-69D958CE6D1B}" type="pres">
      <dgm:prSet presAssocID="{DE9F878D-5137-A744-AE69-8F9C2AABF5F1}" presName="parTxOnlySpace" presStyleCnt="0"/>
      <dgm:spPr/>
    </dgm:pt>
    <dgm:pt modelId="{9BCB770C-58E5-F04D-98C5-2517917AC5F5}" type="pres">
      <dgm:prSet presAssocID="{FC1144BF-9A54-6841-B9F6-FF29CCE29D07}" presName="parTxOnly" presStyleLbl="node1" presStyleIdx="1" presStyleCnt="3" custLinFactNeighborX="0" custLinFactNeighborY="0">
        <dgm:presLayoutVars>
          <dgm:chMax val="0"/>
          <dgm:chPref val="0"/>
          <dgm:bulletEnabled val="1"/>
        </dgm:presLayoutVars>
      </dgm:prSet>
      <dgm:spPr/>
    </dgm:pt>
    <dgm:pt modelId="{F1EBD975-E2FB-6B42-B9F3-2BA3A9216D26}" type="pres">
      <dgm:prSet presAssocID="{2F5DD144-84CE-B547-B77B-5BE20EE57D7C}" presName="parTxOnlySpace" presStyleCnt="0"/>
      <dgm:spPr/>
    </dgm:pt>
    <dgm:pt modelId="{75A12685-24BD-3E49-A590-EC18A4E0BB8D}" type="pres">
      <dgm:prSet presAssocID="{B4B53FBB-B607-B743-816D-8A7513801555}" presName="parTxOnly" presStyleLbl="node1" presStyleIdx="2" presStyleCnt="3">
        <dgm:presLayoutVars>
          <dgm:chMax val="0"/>
          <dgm:chPref val="0"/>
          <dgm:bulletEnabled val="1"/>
        </dgm:presLayoutVars>
      </dgm:prSet>
      <dgm:spPr/>
    </dgm:pt>
  </dgm:ptLst>
  <dgm:cxnLst>
    <dgm:cxn modelId="{C155A513-2F0A-8145-B9FD-3DB0C9652D30}" srcId="{03330C56-522B-E648-90C7-33D2ACF5C72B}" destId="{2672B52A-174F-564A-98B4-E5E561725073}" srcOrd="0" destOrd="0" parTransId="{F2A38867-4809-C64F-B8CD-4ED374B28A0A}" sibTransId="{DE9F878D-5137-A744-AE69-8F9C2AABF5F1}"/>
    <dgm:cxn modelId="{C3BC7C16-D039-C842-BFE6-2344E93B4A3A}" type="presOf" srcId="{2672B52A-174F-564A-98B4-E5E561725073}" destId="{61A02BE1-C9C0-8B4A-8EA8-70BF00339FF1}" srcOrd="0" destOrd="0" presId="urn:microsoft.com/office/officeart/2005/8/layout/chevron1"/>
    <dgm:cxn modelId="{E73A0E62-6AB5-0C43-9E58-E91BC5ED7A32}" type="presOf" srcId="{FC1144BF-9A54-6841-B9F6-FF29CCE29D07}" destId="{9BCB770C-58E5-F04D-98C5-2517917AC5F5}" srcOrd="0" destOrd="0" presId="urn:microsoft.com/office/officeart/2005/8/layout/chevron1"/>
    <dgm:cxn modelId="{F4071550-1224-654E-AFCD-3B9A5A17A247}" type="presOf" srcId="{03330C56-522B-E648-90C7-33D2ACF5C72B}" destId="{5D40741F-F7EA-1D4D-9952-10488B037D84}" srcOrd="0" destOrd="0" presId="urn:microsoft.com/office/officeart/2005/8/layout/chevron1"/>
    <dgm:cxn modelId="{7A244087-0654-E54B-BAE9-ABB0F72C5026}" srcId="{03330C56-522B-E648-90C7-33D2ACF5C72B}" destId="{FC1144BF-9A54-6841-B9F6-FF29CCE29D07}" srcOrd="1" destOrd="0" parTransId="{8881ADAB-67B2-9345-9F5A-9FC6CDDE588F}" sibTransId="{2F5DD144-84CE-B547-B77B-5BE20EE57D7C}"/>
    <dgm:cxn modelId="{A0821890-C279-1B4C-9F4A-D8665400DAFC}" type="presOf" srcId="{B4B53FBB-B607-B743-816D-8A7513801555}" destId="{75A12685-24BD-3E49-A590-EC18A4E0BB8D}" srcOrd="0" destOrd="0" presId="urn:microsoft.com/office/officeart/2005/8/layout/chevron1"/>
    <dgm:cxn modelId="{D4F61ABE-C1A6-8B4F-A004-E14B4F9554DD}" srcId="{03330C56-522B-E648-90C7-33D2ACF5C72B}" destId="{B4B53FBB-B607-B743-816D-8A7513801555}" srcOrd="2" destOrd="0" parTransId="{FEBCD04B-D67C-7D45-9579-EE1E3E90EBC9}" sibTransId="{3EA717FD-1890-944C-BA23-F11A0A7F6ADD}"/>
    <dgm:cxn modelId="{F4ADB8C9-DBA2-1842-9667-C7801EB96FE1}" type="presParOf" srcId="{5D40741F-F7EA-1D4D-9952-10488B037D84}" destId="{61A02BE1-C9C0-8B4A-8EA8-70BF00339FF1}" srcOrd="0" destOrd="0" presId="urn:microsoft.com/office/officeart/2005/8/layout/chevron1"/>
    <dgm:cxn modelId="{21F67C0D-AC0F-824B-A73F-931AC480611E}" type="presParOf" srcId="{5D40741F-F7EA-1D4D-9952-10488B037D84}" destId="{33C295B0-910C-EC4C-9012-69D958CE6D1B}" srcOrd="1" destOrd="0" presId="urn:microsoft.com/office/officeart/2005/8/layout/chevron1"/>
    <dgm:cxn modelId="{55DE5CF0-264B-8A49-BD03-0A9DB2B9B6CC}" type="presParOf" srcId="{5D40741F-F7EA-1D4D-9952-10488B037D84}" destId="{9BCB770C-58E5-F04D-98C5-2517917AC5F5}" srcOrd="2" destOrd="0" presId="urn:microsoft.com/office/officeart/2005/8/layout/chevron1"/>
    <dgm:cxn modelId="{2ABFDE76-A892-4445-AE2C-FA4A8BEA709D}" type="presParOf" srcId="{5D40741F-F7EA-1D4D-9952-10488B037D84}" destId="{F1EBD975-E2FB-6B42-B9F3-2BA3A9216D26}" srcOrd="3" destOrd="0" presId="urn:microsoft.com/office/officeart/2005/8/layout/chevron1"/>
    <dgm:cxn modelId="{968C9023-ABC7-814B-896F-189289F9F300}" type="presParOf" srcId="{5D40741F-F7EA-1D4D-9952-10488B037D84}" destId="{75A12685-24BD-3E49-A590-EC18A4E0BB8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330C56-522B-E648-90C7-33D2ACF5C72B}" type="doc">
      <dgm:prSet loTypeId="urn:microsoft.com/office/officeart/2005/8/layout/chevron1" loCatId="" qsTypeId="urn:microsoft.com/office/officeart/2005/8/quickstyle/simple1" qsCatId="simple" csTypeId="urn:microsoft.com/office/officeart/2005/8/colors/accent1_2" csCatId="accent1" phldr="1"/>
      <dgm:spPr/>
    </dgm:pt>
    <dgm:pt modelId="{2672B52A-174F-564A-98B4-E5E561725073}">
      <dgm:prSet phldrT="[Text]"/>
      <dgm:spPr/>
      <dgm:t>
        <a:bodyPr/>
        <a:lstStyle/>
        <a:p>
          <a:r>
            <a:rPr lang="en-US" dirty="0"/>
            <a:t>THINK</a:t>
          </a:r>
        </a:p>
      </dgm:t>
    </dgm:pt>
    <dgm:pt modelId="{F2A38867-4809-C64F-B8CD-4ED374B28A0A}" type="parTrans" cxnId="{C155A513-2F0A-8145-B9FD-3DB0C9652D30}">
      <dgm:prSet/>
      <dgm:spPr/>
      <dgm:t>
        <a:bodyPr/>
        <a:lstStyle/>
        <a:p>
          <a:endParaRPr lang="en-US"/>
        </a:p>
      </dgm:t>
    </dgm:pt>
    <dgm:pt modelId="{DE9F878D-5137-A744-AE69-8F9C2AABF5F1}" type="sibTrans" cxnId="{C155A513-2F0A-8145-B9FD-3DB0C9652D30}">
      <dgm:prSet/>
      <dgm:spPr/>
      <dgm:t>
        <a:bodyPr/>
        <a:lstStyle/>
        <a:p>
          <a:endParaRPr lang="en-US"/>
        </a:p>
      </dgm:t>
    </dgm:pt>
    <dgm:pt modelId="{FC1144BF-9A54-6841-B9F6-FF29CCE29D07}">
      <dgm:prSet phldrT="[Text]"/>
      <dgm:spPr/>
      <dgm:t>
        <a:bodyPr/>
        <a:lstStyle/>
        <a:p>
          <a:r>
            <a:rPr lang="en-US" dirty="0"/>
            <a:t>PAIR</a:t>
          </a:r>
        </a:p>
      </dgm:t>
    </dgm:pt>
    <dgm:pt modelId="{8881ADAB-67B2-9345-9F5A-9FC6CDDE588F}" type="parTrans" cxnId="{7A244087-0654-E54B-BAE9-ABB0F72C5026}">
      <dgm:prSet/>
      <dgm:spPr/>
      <dgm:t>
        <a:bodyPr/>
        <a:lstStyle/>
        <a:p>
          <a:endParaRPr lang="en-US"/>
        </a:p>
      </dgm:t>
    </dgm:pt>
    <dgm:pt modelId="{2F5DD144-84CE-B547-B77B-5BE20EE57D7C}" type="sibTrans" cxnId="{7A244087-0654-E54B-BAE9-ABB0F72C5026}">
      <dgm:prSet/>
      <dgm:spPr/>
      <dgm:t>
        <a:bodyPr/>
        <a:lstStyle/>
        <a:p>
          <a:endParaRPr lang="en-US"/>
        </a:p>
      </dgm:t>
    </dgm:pt>
    <dgm:pt modelId="{B4B53FBB-B607-B743-816D-8A7513801555}">
      <dgm:prSet phldrT="[Text]"/>
      <dgm:spPr/>
      <dgm:t>
        <a:bodyPr/>
        <a:lstStyle/>
        <a:p>
          <a:r>
            <a:rPr lang="en-US" dirty="0"/>
            <a:t>SHARE</a:t>
          </a:r>
        </a:p>
      </dgm:t>
    </dgm:pt>
    <dgm:pt modelId="{FEBCD04B-D67C-7D45-9579-EE1E3E90EBC9}" type="parTrans" cxnId="{D4F61ABE-C1A6-8B4F-A004-E14B4F9554DD}">
      <dgm:prSet/>
      <dgm:spPr/>
      <dgm:t>
        <a:bodyPr/>
        <a:lstStyle/>
        <a:p>
          <a:endParaRPr lang="en-US"/>
        </a:p>
      </dgm:t>
    </dgm:pt>
    <dgm:pt modelId="{3EA717FD-1890-944C-BA23-F11A0A7F6ADD}" type="sibTrans" cxnId="{D4F61ABE-C1A6-8B4F-A004-E14B4F9554DD}">
      <dgm:prSet/>
      <dgm:spPr/>
      <dgm:t>
        <a:bodyPr/>
        <a:lstStyle/>
        <a:p>
          <a:endParaRPr lang="en-US"/>
        </a:p>
      </dgm:t>
    </dgm:pt>
    <dgm:pt modelId="{5D40741F-F7EA-1D4D-9952-10488B037D84}" type="pres">
      <dgm:prSet presAssocID="{03330C56-522B-E648-90C7-33D2ACF5C72B}" presName="Name0" presStyleCnt="0">
        <dgm:presLayoutVars>
          <dgm:dir/>
          <dgm:animLvl val="lvl"/>
          <dgm:resizeHandles val="exact"/>
        </dgm:presLayoutVars>
      </dgm:prSet>
      <dgm:spPr/>
    </dgm:pt>
    <dgm:pt modelId="{61A02BE1-C9C0-8B4A-8EA8-70BF00339FF1}" type="pres">
      <dgm:prSet presAssocID="{2672B52A-174F-564A-98B4-E5E561725073}" presName="parTxOnly" presStyleLbl="node1" presStyleIdx="0" presStyleCnt="3">
        <dgm:presLayoutVars>
          <dgm:chMax val="0"/>
          <dgm:chPref val="0"/>
          <dgm:bulletEnabled val="1"/>
        </dgm:presLayoutVars>
      </dgm:prSet>
      <dgm:spPr/>
    </dgm:pt>
    <dgm:pt modelId="{33C295B0-910C-EC4C-9012-69D958CE6D1B}" type="pres">
      <dgm:prSet presAssocID="{DE9F878D-5137-A744-AE69-8F9C2AABF5F1}" presName="parTxOnlySpace" presStyleCnt="0"/>
      <dgm:spPr/>
    </dgm:pt>
    <dgm:pt modelId="{9BCB770C-58E5-F04D-98C5-2517917AC5F5}" type="pres">
      <dgm:prSet presAssocID="{FC1144BF-9A54-6841-B9F6-FF29CCE29D07}" presName="parTxOnly" presStyleLbl="node1" presStyleIdx="1" presStyleCnt="3" custLinFactNeighborX="0" custLinFactNeighborY="0">
        <dgm:presLayoutVars>
          <dgm:chMax val="0"/>
          <dgm:chPref val="0"/>
          <dgm:bulletEnabled val="1"/>
        </dgm:presLayoutVars>
      </dgm:prSet>
      <dgm:spPr/>
    </dgm:pt>
    <dgm:pt modelId="{F1EBD975-E2FB-6B42-B9F3-2BA3A9216D26}" type="pres">
      <dgm:prSet presAssocID="{2F5DD144-84CE-B547-B77B-5BE20EE57D7C}" presName="parTxOnlySpace" presStyleCnt="0"/>
      <dgm:spPr/>
    </dgm:pt>
    <dgm:pt modelId="{75A12685-24BD-3E49-A590-EC18A4E0BB8D}" type="pres">
      <dgm:prSet presAssocID="{B4B53FBB-B607-B743-816D-8A7513801555}" presName="parTxOnly" presStyleLbl="node1" presStyleIdx="2" presStyleCnt="3">
        <dgm:presLayoutVars>
          <dgm:chMax val="0"/>
          <dgm:chPref val="0"/>
          <dgm:bulletEnabled val="1"/>
        </dgm:presLayoutVars>
      </dgm:prSet>
      <dgm:spPr/>
    </dgm:pt>
  </dgm:ptLst>
  <dgm:cxnLst>
    <dgm:cxn modelId="{C155A513-2F0A-8145-B9FD-3DB0C9652D30}" srcId="{03330C56-522B-E648-90C7-33D2ACF5C72B}" destId="{2672B52A-174F-564A-98B4-E5E561725073}" srcOrd="0" destOrd="0" parTransId="{F2A38867-4809-C64F-B8CD-4ED374B28A0A}" sibTransId="{DE9F878D-5137-A744-AE69-8F9C2AABF5F1}"/>
    <dgm:cxn modelId="{C3BC7C16-D039-C842-BFE6-2344E93B4A3A}" type="presOf" srcId="{2672B52A-174F-564A-98B4-E5E561725073}" destId="{61A02BE1-C9C0-8B4A-8EA8-70BF00339FF1}" srcOrd="0" destOrd="0" presId="urn:microsoft.com/office/officeart/2005/8/layout/chevron1"/>
    <dgm:cxn modelId="{E73A0E62-6AB5-0C43-9E58-E91BC5ED7A32}" type="presOf" srcId="{FC1144BF-9A54-6841-B9F6-FF29CCE29D07}" destId="{9BCB770C-58E5-F04D-98C5-2517917AC5F5}" srcOrd="0" destOrd="0" presId="urn:microsoft.com/office/officeart/2005/8/layout/chevron1"/>
    <dgm:cxn modelId="{F4071550-1224-654E-AFCD-3B9A5A17A247}" type="presOf" srcId="{03330C56-522B-E648-90C7-33D2ACF5C72B}" destId="{5D40741F-F7EA-1D4D-9952-10488B037D84}" srcOrd="0" destOrd="0" presId="urn:microsoft.com/office/officeart/2005/8/layout/chevron1"/>
    <dgm:cxn modelId="{7A244087-0654-E54B-BAE9-ABB0F72C5026}" srcId="{03330C56-522B-E648-90C7-33D2ACF5C72B}" destId="{FC1144BF-9A54-6841-B9F6-FF29CCE29D07}" srcOrd="1" destOrd="0" parTransId="{8881ADAB-67B2-9345-9F5A-9FC6CDDE588F}" sibTransId="{2F5DD144-84CE-B547-B77B-5BE20EE57D7C}"/>
    <dgm:cxn modelId="{A0821890-C279-1B4C-9F4A-D8665400DAFC}" type="presOf" srcId="{B4B53FBB-B607-B743-816D-8A7513801555}" destId="{75A12685-24BD-3E49-A590-EC18A4E0BB8D}" srcOrd="0" destOrd="0" presId="urn:microsoft.com/office/officeart/2005/8/layout/chevron1"/>
    <dgm:cxn modelId="{D4F61ABE-C1A6-8B4F-A004-E14B4F9554DD}" srcId="{03330C56-522B-E648-90C7-33D2ACF5C72B}" destId="{B4B53FBB-B607-B743-816D-8A7513801555}" srcOrd="2" destOrd="0" parTransId="{FEBCD04B-D67C-7D45-9579-EE1E3E90EBC9}" sibTransId="{3EA717FD-1890-944C-BA23-F11A0A7F6ADD}"/>
    <dgm:cxn modelId="{F4ADB8C9-DBA2-1842-9667-C7801EB96FE1}" type="presParOf" srcId="{5D40741F-F7EA-1D4D-9952-10488B037D84}" destId="{61A02BE1-C9C0-8B4A-8EA8-70BF00339FF1}" srcOrd="0" destOrd="0" presId="urn:microsoft.com/office/officeart/2005/8/layout/chevron1"/>
    <dgm:cxn modelId="{21F67C0D-AC0F-824B-A73F-931AC480611E}" type="presParOf" srcId="{5D40741F-F7EA-1D4D-9952-10488B037D84}" destId="{33C295B0-910C-EC4C-9012-69D958CE6D1B}" srcOrd="1" destOrd="0" presId="urn:microsoft.com/office/officeart/2005/8/layout/chevron1"/>
    <dgm:cxn modelId="{55DE5CF0-264B-8A49-BD03-0A9DB2B9B6CC}" type="presParOf" srcId="{5D40741F-F7EA-1D4D-9952-10488B037D84}" destId="{9BCB770C-58E5-F04D-98C5-2517917AC5F5}" srcOrd="2" destOrd="0" presId="urn:microsoft.com/office/officeart/2005/8/layout/chevron1"/>
    <dgm:cxn modelId="{2ABFDE76-A892-4445-AE2C-FA4A8BEA709D}" type="presParOf" srcId="{5D40741F-F7EA-1D4D-9952-10488B037D84}" destId="{F1EBD975-E2FB-6B42-B9F3-2BA3A9216D26}" srcOrd="3" destOrd="0" presId="urn:microsoft.com/office/officeart/2005/8/layout/chevron1"/>
    <dgm:cxn modelId="{968C9023-ABC7-814B-896F-189289F9F300}" type="presParOf" srcId="{5D40741F-F7EA-1D4D-9952-10488B037D84}" destId="{75A12685-24BD-3E49-A590-EC18A4E0BB8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330C56-522B-E648-90C7-33D2ACF5C72B}" type="doc">
      <dgm:prSet loTypeId="urn:microsoft.com/office/officeart/2005/8/layout/chevron1" loCatId="" qsTypeId="urn:microsoft.com/office/officeart/2005/8/quickstyle/simple1" qsCatId="simple" csTypeId="urn:microsoft.com/office/officeart/2005/8/colors/accent1_2" csCatId="accent1" phldr="1"/>
      <dgm:spPr/>
    </dgm:pt>
    <dgm:pt modelId="{2672B52A-174F-564A-98B4-E5E561725073}">
      <dgm:prSet phldrT="[Text]"/>
      <dgm:spPr/>
      <dgm:t>
        <a:bodyPr/>
        <a:lstStyle/>
        <a:p>
          <a:r>
            <a:rPr lang="en-US" dirty="0"/>
            <a:t>THINK</a:t>
          </a:r>
        </a:p>
      </dgm:t>
    </dgm:pt>
    <dgm:pt modelId="{F2A38867-4809-C64F-B8CD-4ED374B28A0A}" type="parTrans" cxnId="{C155A513-2F0A-8145-B9FD-3DB0C9652D30}">
      <dgm:prSet/>
      <dgm:spPr/>
      <dgm:t>
        <a:bodyPr/>
        <a:lstStyle/>
        <a:p>
          <a:endParaRPr lang="en-US"/>
        </a:p>
      </dgm:t>
    </dgm:pt>
    <dgm:pt modelId="{DE9F878D-5137-A744-AE69-8F9C2AABF5F1}" type="sibTrans" cxnId="{C155A513-2F0A-8145-B9FD-3DB0C9652D30}">
      <dgm:prSet/>
      <dgm:spPr/>
      <dgm:t>
        <a:bodyPr/>
        <a:lstStyle/>
        <a:p>
          <a:endParaRPr lang="en-US"/>
        </a:p>
      </dgm:t>
    </dgm:pt>
    <dgm:pt modelId="{FC1144BF-9A54-6841-B9F6-FF29CCE29D07}">
      <dgm:prSet phldrT="[Text]"/>
      <dgm:spPr/>
      <dgm:t>
        <a:bodyPr/>
        <a:lstStyle/>
        <a:p>
          <a:r>
            <a:rPr lang="en-US" dirty="0"/>
            <a:t>PAIR</a:t>
          </a:r>
        </a:p>
      </dgm:t>
    </dgm:pt>
    <dgm:pt modelId="{8881ADAB-67B2-9345-9F5A-9FC6CDDE588F}" type="parTrans" cxnId="{7A244087-0654-E54B-BAE9-ABB0F72C5026}">
      <dgm:prSet/>
      <dgm:spPr/>
      <dgm:t>
        <a:bodyPr/>
        <a:lstStyle/>
        <a:p>
          <a:endParaRPr lang="en-US"/>
        </a:p>
      </dgm:t>
    </dgm:pt>
    <dgm:pt modelId="{2F5DD144-84CE-B547-B77B-5BE20EE57D7C}" type="sibTrans" cxnId="{7A244087-0654-E54B-BAE9-ABB0F72C5026}">
      <dgm:prSet/>
      <dgm:spPr/>
      <dgm:t>
        <a:bodyPr/>
        <a:lstStyle/>
        <a:p>
          <a:endParaRPr lang="en-US"/>
        </a:p>
      </dgm:t>
    </dgm:pt>
    <dgm:pt modelId="{B4B53FBB-B607-B743-816D-8A7513801555}">
      <dgm:prSet phldrT="[Text]"/>
      <dgm:spPr/>
      <dgm:t>
        <a:bodyPr/>
        <a:lstStyle/>
        <a:p>
          <a:r>
            <a:rPr lang="en-US" dirty="0"/>
            <a:t>SHARE</a:t>
          </a:r>
        </a:p>
      </dgm:t>
    </dgm:pt>
    <dgm:pt modelId="{FEBCD04B-D67C-7D45-9579-EE1E3E90EBC9}" type="parTrans" cxnId="{D4F61ABE-C1A6-8B4F-A004-E14B4F9554DD}">
      <dgm:prSet/>
      <dgm:spPr/>
      <dgm:t>
        <a:bodyPr/>
        <a:lstStyle/>
        <a:p>
          <a:endParaRPr lang="en-US"/>
        </a:p>
      </dgm:t>
    </dgm:pt>
    <dgm:pt modelId="{3EA717FD-1890-944C-BA23-F11A0A7F6ADD}" type="sibTrans" cxnId="{D4F61ABE-C1A6-8B4F-A004-E14B4F9554DD}">
      <dgm:prSet/>
      <dgm:spPr/>
      <dgm:t>
        <a:bodyPr/>
        <a:lstStyle/>
        <a:p>
          <a:endParaRPr lang="en-US"/>
        </a:p>
      </dgm:t>
    </dgm:pt>
    <dgm:pt modelId="{5D40741F-F7EA-1D4D-9952-10488B037D84}" type="pres">
      <dgm:prSet presAssocID="{03330C56-522B-E648-90C7-33D2ACF5C72B}" presName="Name0" presStyleCnt="0">
        <dgm:presLayoutVars>
          <dgm:dir/>
          <dgm:animLvl val="lvl"/>
          <dgm:resizeHandles val="exact"/>
        </dgm:presLayoutVars>
      </dgm:prSet>
      <dgm:spPr/>
    </dgm:pt>
    <dgm:pt modelId="{61A02BE1-C9C0-8B4A-8EA8-70BF00339FF1}" type="pres">
      <dgm:prSet presAssocID="{2672B52A-174F-564A-98B4-E5E561725073}" presName="parTxOnly" presStyleLbl="node1" presStyleIdx="0" presStyleCnt="3">
        <dgm:presLayoutVars>
          <dgm:chMax val="0"/>
          <dgm:chPref val="0"/>
          <dgm:bulletEnabled val="1"/>
        </dgm:presLayoutVars>
      </dgm:prSet>
      <dgm:spPr/>
    </dgm:pt>
    <dgm:pt modelId="{33C295B0-910C-EC4C-9012-69D958CE6D1B}" type="pres">
      <dgm:prSet presAssocID="{DE9F878D-5137-A744-AE69-8F9C2AABF5F1}" presName="parTxOnlySpace" presStyleCnt="0"/>
      <dgm:spPr/>
    </dgm:pt>
    <dgm:pt modelId="{9BCB770C-58E5-F04D-98C5-2517917AC5F5}" type="pres">
      <dgm:prSet presAssocID="{FC1144BF-9A54-6841-B9F6-FF29CCE29D07}" presName="parTxOnly" presStyleLbl="node1" presStyleIdx="1" presStyleCnt="3" custLinFactNeighborX="0" custLinFactNeighborY="0">
        <dgm:presLayoutVars>
          <dgm:chMax val="0"/>
          <dgm:chPref val="0"/>
          <dgm:bulletEnabled val="1"/>
        </dgm:presLayoutVars>
      </dgm:prSet>
      <dgm:spPr/>
    </dgm:pt>
    <dgm:pt modelId="{F1EBD975-E2FB-6B42-B9F3-2BA3A9216D26}" type="pres">
      <dgm:prSet presAssocID="{2F5DD144-84CE-B547-B77B-5BE20EE57D7C}" presName="parTxOnlySpace" presStyleCnt="0"/>
      <dgm:spPr/>
    </dgm:pt>
    <dgm:pt modelId="{75A12685-24BD-3E49-A590-EC18A4E0BB8D}" type="pres">
      <dgm:prSet presAssocID="{B4B53FBB-B607-B743-816D-8A7513801555}" presName="parTxOnly" presStyleLbl="node1" presStyleIdx="2" presStyleCnt="3">
        <dgm:presLayoutVars>
          <dgm:chMax val="0"/>
          <dgm:chPref val="0"/>
          <dgm:bulletEnabled val="1"/>
        </dgm:presLayoutVars>
      </dgm:prSet>
      <dgm:spPr/>
    </dgm:pt>
  </dgm:ptLst>
  <dgm:cxnLst>
    <dgm:cxn modelId="{C155A513-2F0A-8145-B9FD-3DB0C9652D30}" srcId="{03330C56-522B-E648-90C7-33D2ACF5C72B}" destId="{2672B52A-174F-564A-98B4-E5E561725073}" srcOrd="0" destOrd="0" parTransId="{F2A38867-4809-C64F-B8CD-4ED374B28A0A}" sibTransId="{DE9F878D-5137-A744-AE69-8F9C2AABF5F1}"/>
    <dgm:cxn modelId="{C3BC7C16-D039-C842-BFE6-2344E93B4A3A}" type="presOf" srcId="{2672B52A-174F-564A-98B4-E5E561725073}" destId="{61A02BE1-C9C0-8B4A-8EA8-70BF00339FF1}" srcOrd="0" destOrd="0" presId="urn:microsoft.com/office/officeart/2005/8/layout/chevron1"/>
    <dgm:cxn modelId="{E73A0E62-6AB5-0C43-9E58-E91BC5ED7A32}" type="presOf" srcId="{FC1144BF-9A54-6841-B9F6-FF29CCE29D07}" destId="{9BCB770C-58E5-F04D-98C5-2517917AC5F5}" srcOrd="0" destOrd="0" presId="urn:microsoft.com/office/officeart/2005/8/layout/chevron1"/>
    <dgm:cxn modelId="{F4071550-1224-654E-AFCD-3B9A5A17A247}" type="presOf" srcId="{03330C56-522B-E648-90C7-33D2ACF5C72B}" destId="{5D40741F-F7EA-1D4D-9952-10488B037D84}" srcOrd="0" destOrd="0" presId="urn:microsoft.com/office/officeart/2005/8/layout/chevron1"/>
    <dgm:cxn modelId="{7A244087-0654-E54B-BAE9-ABB0F72C5026}" srcId="{03330C56-522B-E648-90C7-33D2ACF5C72B}" destId="{FC1144BF-9A54-6841-B9F6-FF29CCE29D07}" srcOrd="1" destOrd="0" parTransId="{8881ADAB-67B2-9345-9F5A-9FC6CDDE588F}" sibTransId="{2F5DD144-84CE-B547-B77B-5BE20EE57D7C}"/>
    <dgm:cxn modelId="{A0821890-C279-1B4C-9F4A-D8665400DAFC}" type="presOf" srcId="{B4B53FBB-B607-B743-816D-8A7513801555}" destId="{75A12685-24BD-3E49-A590-EC18A4E0BB8D}" srcOrd="0" destOrd="0" presId="urn:microsoft.com/office/officeart/2005/8/layout/chevron1"/>
    <dgm:cxn modelId="{D4F61ABE-C1A6-8B4F-A004-E14B4F9554DD}" srcId="{03330C56-522B-E648-90C7-33D2ACF5C72B}" destId="{B4B53FBB-B607-B743-816D-8A7513801555}" srcOrd="2" destOrd="0" parTransId="{FEBCD04B-D67C-7D45-9579-EE1E3E90EBC9}" sibTransId="{3EA717FD-1890-944C-BA23-F11A0A7F6ADD}"/>
    <dgm:cxn modelId="{F4ADB8C9-DBA2-1842-9667-C7801EB96FE1}" type="presParOf" srcId="{5D40741F-F7EA-1D4D-9952-10488B037D84}" destId="{61A02BE1-C9C0-8B4A-8EA8-70BF00339FF1}" srcOrd="0" destOrd="0" presId="urn:microsoft.com/office/officeart/2005/8/layout/chevron1"/>
    <dgm:cxn modelId="{21F67C0D-AC0F-824B-A73F-931AC480611E}" type="presParOf" srcId="{5D40741F-F7EA-1D4D-9952-10488B037D84}" destId="{33C295B0-910C-EC4C-9012-69D958CE6D1B}" srcOrd="1" destOrd="0" presId="urn:microsoft.com/office/officeart/2005/8/layout/chevron1"/>
    <dgm:cxn modelId="{55DE5CF0-264B-8A49-BD03-0A9DB2B9B6CC}" type="presParOf" srcId="{5D40741F-F7EA-1D4D-9952-10488B037D84}" destId="{9BCB770C-58E5-F04D-98C5-2517917AC5F5}" srcOrd="2" destOrd="0" presId="urn:microsoft.com/office/officeart/2005/8/layout/chevron1"/>
    <dgm:cxn modelId="{2ABFDE76-A892-4445-AE2C-FA4A8BEA709D}" type="presParOf" srcId="{5D40741F-F7EA-1D4D-9952-10488B037D84}" destId="{F1EBD975-E2FB-6B42-B9F3-2BA3A9216D26}" srcOrd="3" destOrd="0" presId="urn:microsoft.com/office/officeart/2005/8/layout/chevron1"/>
    <dgm:cxn modelId="{968C9023-ABC7-814B-896F-189289F9F300}" type="presParOf" srcId="{5D40741F-F7EA-1D4D-9952-10488B037D84}" destId="{75A12685-24BD-3E49-A590-EC18A4E0BB8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330C56-522B-E648-90C7-33D2ACF5C72B}" type="doc">
      <dgm:prSet loTypeId="urn:microsoft.com/office/officeart/2005/8/layout/chevron1" loCatId="" qsTypeId="urn:microsoft.com/office/officeart/2005/8/quickstyle/simple1" qsCatId="simple" csTypeId="urn:microsoft.com/office/officeart/2005/8/colors/accent1_2" csCatId="accent1" phldr="1"/>
      <dgm:spPr/>
    </dgm:pt>
    <dgm:pt modelId="{2672B52A-174F-564A-98B4-E5E561725073}">
      <dgm:prSet phldrT="[Text]"/>
      <dgm:spPr/>
      <dgm:t>
        <a:bodyPr/>
        <a:lstStyle/>
        <a:p>
          <a:r>
            <a:rPr lang="en-US" dirty="0"/>
            <a:t>THINK</a:t>
          </a:r>
        </a:p>
      </dgm:t>
    </dgm:pt>
    <dgm:pt modelId="{F2A38867-4809-C64F-B8CD-4ED374B28A0A}" type="parTrans" cxnId="{C155A513-2F0A-8145-B9FD-3DB0C9652D30}">
      <dgm:prSet/>
      <dgm:spPr/>
      <dgm:t>
        <a:bodyPr/>
        <a:lstStyle/>
        <a:p>
          <a:endParaRPr lang="en-US"/>
        </a:p>
      </dgm:t>
    </dgm:pt>
    <dgm:pt modelId="{DE9F878D-5137-A744-AE69-8F9C2AABF5F1}" type="sibTrans" cxnId="{C155A513-2F0A-8145-B9FD-3DB0C9652D30}">
      <dgm:prSet/>
      <dgm:spPr/>
      <dgm:t>
        <a:bodyPr/>
        <a:lstStyle/>
        <a:p>
          <a:endParaRPr lang="en-US"/>
        </a:p>
      </dgm:t>
    </dgm:pt>
    <dgm:pt modelId="{FC1144BF-9A54-6841-B9F6-FF29CCE29D07}">
      <dgm:prSet phldrT="[Text]"/>
      <dgm:spPr/>
      <dgm:t>
        <a:bodyPr/>
        <a:lstStyle/>
        <a:p>
          <a:r>
            <a:rPr lang="en-US" dirty="0"/>
            <a:t>PAIR</a:t>
          </a:r>
        </a:p>
      </dgm:t>
    </dgm:pt>
    <dgm:pt modelId="{8881ADAB-67B2-9345-9F5A-9FC6CDDE588F}" type="parTrans" cxnId="{7A244087-0654-E54B-BAE9-ABB0F72C5026}">
      <dgm:prSet/>
      <dgm:spPr/>
      <dgm:t>
        <a:bodyPr/>
        <a:lstStyle/>
        <a:p>
          <a:endParaRPr lang="en-US"/>
        </a:p>
      </dgm:t>
    </dgm:pt>
    <dgm:pt modelId="{2F5DD144-84CE-B547-B77B-5BE20EE57D7C}" type="sibTrans" cxnId="{7A244087-0654-E54B-BAE9-ABB0F72C5026}">
      <dgm:prSet/>
      <dgm:spPr/>
      <dgm:t>
        <a:bodyPr/>
        <a:lstStyle/>
        <a:p>
          <a:endParaRPr lang="en-US"/>
        </a:p>
      </dgm:t>
    </dgm:pt>
    <dgm:pt modelId="{B4B53FBB-B607-B743-816D-8A7513801555}">
      <dgm:prSet phldrT="[Text]"/>
      <dgm:spPr/>
      <dgm:t>
        <a:bodyPr/>
        <a:lstStyle/>
        <a:p>
          <a:r>
            <a:rPr lang="en-US" dirty="0"/>
            <a:t>SHARE</a:t>
          </a:r>
        </a:p>
      </dgm:t>
    </dgm:pt>
    <dgm:pt modelId="{FEBCD04B-D67C-7D45-9579-EE1E3E90EBC9}" type="parTrans" cxnId="{D4F61ABE-C1A6-8B4F-A004-E14B4F9554DD}">
      <dgm:prSet/>
      <dgm:spPr/>
      <dgm:t>
        <a:bodyPr/>
        <a:lstStyle/>
        <a:p>
          <a:endParaRPr lang="en-US"/>
        </a:p>
      </dgm:t>
    </dgm:pt>
    <dgm:pt modelId="{3EA717FD-1890-944C-BA23-F11A0A7F6ADD}" type="sibTrans" cxnId="{D4F61ABE-C1A6-8B4F-A004-E14B4F9554DD}">
      <dgm:prSet/>
      <dgm:spPr/>
      <dgm:t>
        <a:bodyPr/>
        <a:lstStyle/>
        <a:p>
          <a:endParaRPr lang="en-US"/>
        </a:p>
      </dgm:t>
    </dgm:pt>
    <dgm:pt modelId="{5D40741F-F7EA-1D4D-9952-10488B037D84}" type="pres">
      <dgm:prSet presAssocID="{03330C56-522B-E648-90C7-33D2ACF5C72B}" presName="Name0" presStyleCnt="0">
        <dgm:presLayoutVars>
          <dgm:dir/>
          <dgm:animLvl val="lvl"/>
          <dgm:resizeHandles val="exact"/>
        </dgm:presLayoutVars>
      </dgm:prSet>
      <dgm:spPr/>
    </dgm:pt>
    <dgm:pt modelId="{61A02BE1-C9C0-8B4A-8EA8-70BF00339FF1}" type="pres">
      <dgm:prSet presAssocID="{2672B52A-174F-564A-98B4-E5E561725073}" presName="parTxOnly" presStyleLbl="node1" presStyleIdx="0" presStyleCnt="3">
        <dgm:presLayoutVars>
          <dgm:chMax val="0"/>
          <dgm:chPref val="0"/>
          <dgm:bulletEnabled val="1"/>
        </dgm:presLayoutVars>
      </dgm:prSet>
      <dgm:spPr/>
    </dgm:pt>
    <dgm:pt modelId="{33C295B0-910C-EC4C-9012-69D958CE6D1B}" type="pres">
      <dgm:prSet presAssocID="{DE9F878D-5137-A744-AE69-8F9C2AABF5F1}" presName="parTxOnlySpace" presStyleCnt="0"/>
      <dgm:spPr/>
    </dgm:pt>
    <dgm:pt modelId="{9BCB770C-58E5-F04D-98C5-2517917AC5F5}" type="pres">
      <dgm:prSet presAssocID="{FC1144BF-9A54-6841-B9F6-FF29CCE29D07}" presName="parTxOnly" presStyleLbl="node1" presStyleIdx="1" presStyleCnt="3" custLinFactNeighborX="0" custLinFactNeighborY="0">
        <dgm:presLayoutVars>
          <dgm:chMax val="0"/>
          <dgm:chPref val="0"/>
          <dgm:bulletEnabled val="1"/>
        </dgm:presLayoutVars>
      </dgm:prSet>
      <dgm:spPr/>
    </dgm:pt>
    <dgm:pt modelId="{F1EBD975-E2FB-6B42-B9F3-2BA3A9216D26}" type="pres">
      <dgm:prSet presAssocID="{2F5DD144-84CE-B547-B77B-5BE20EE57D7C}" presName="parTxOnlySpace" presStyleCnt="0"/>
      <dgm:spPr/>
    </dgm:pt>
    <dgm:pt modelId="{75A12685-24BD-3E49-A590-EC18A4E0BB8D}" type="pres">
      <dgm:prSet presAssocID="{B4B53FBB-B607-B743-816D-8A7513801555}" presName="parTxOnly" presStyleLbl="node1" presStyleIdx="2" presStyleCnt="3">
        <dgm:presLayoutVars>
          <dgm:chMax val="0"/>
          <dgm:chPref val="0"/>
          <dgm:bulletEnabled val="1"/>
        </dgm:presLayoutVars>
      </dgm:prSet>
      <dgm:spPr/>
    </dgm:pt>
  </dgm:ptLst>
  <dgm:cxnLst>
    <dgm:cxn modelId="{C155A513-2F0A-8145-B9FD-3DB0C9652D30}" srcId="{03330C56-522B-E648-90C7-33D2ACF5C72B}" destId="{2672B52A-174F-564A-98B4-E5E561725073}" srcOrd="0" destOrd="0" parTransId="{F2A38867-4809-C64F-B8CD-4ED374B28A0A}" sibTransId="{DE9F878D-5137-A744-AE69-8F9C2AABF5F1}"/>
    <dgm:cxn modelId="{C3BC7C16-D039-C842-BFE6-2344E93B4A3A}" type="presOf" srcId="{2672B52A-174F-564A-98B4-E5E561725073}" destId="{61A02BE1-C9C0-8B4A-8EA8-70BF00339FF1}" srcOrd="0" destOrd="0" presId="urn:microsoft.com/office/officeart/2005/8/layout/chevron1"/>
    <dgm:cxn modelId="{E73A0E62-6AB5-0C43-9E58-E91BC5ED7A32}" type="presOf" srcId="{FC1144BF-9A54-6841-B9F6-FF29CCE29D07}" destId="{9BCB770C-58E5-F04D-98C5-2517917AC5F5}" srcOrd="0" destOrd="0" presId="urn:microsoft.com/office/officeart/2005/8/layout/chevron1"/>
    <dgm:cxn modelId="{F4071550-1224-654E-AFCD-3B9A5A17A247}" type="presOf" srcId="{03330C56-522B-E648-90C7-33D2ACF5C72B}" destId="{5D40741F-F7EA-1D4D-9952-10488B037D84}" srcOrd="0" destOrd="0" presId="urn:microsoft.com/office/officeart/2005/8/layout/chevron1"/>
    <dgm:cxn modelId="{7A244087-0654-E54B-BAE9-ABB0F72C5026}" srcId="{03330C56-522B-E648-90C7-33D2ACF5C72B}" destId="{FC1144BF-9A54-6841-B9F6-FF29CCE29D07}" srcOrd="1" destOrd="0" parTransId="{8881ADAB-67B2-9345-9F5A-9FC6CDDE588F}" sibTransId="{2F5DD144-84CE-B547-B77B-5BE20EE57D7C}"/>
    <dgm:cxn modelId="{A0821890-C279-1B4C-9F4A-D8665400DAFC}" type="presOf" srcId="{B4B53FBB-B607-B743-816D-8A7513801555}" destId="{75A12685-24BD-3E49-A590-EC18A4E0BB8D}" srcOrd="0" destOrd="0" presId="urn:microsoft.com/office/officeart/2005/8/layout/chevron1"/>
    <dgm:cxn modelId="{D4F61ABE-C1A6-8B4F-A004-E14B4F9554DD}" srcId="{03330C56-522B-E648-90C7-33D2ACF5C72B}" destId="{B4B53FBB-B607-B743-816D-8A7513801555}" srcOrd="2" destOrd="0" parTransId="{FEBCD04B-D67C-7D45-9579-EE1E3E90EBC9}" sibTransId="{3EA717FD-1890-944C-BA23-F11A0A7F6ADD}"/>
    <dgm:cxn modelId="{F4ADB8C9-DBA2-1842-9667-C7801EB96FE1}" type="presParOf" srcId="{5D40741F-F7EA-1D4D-9952-10488B037D84}" destId="{61A02BE1-C9C0-8B4A-8EA8-70BF00339FF1}" srcOrd="0" destOrd="0" presId="urn:microsoft.com/office/officeart/2005/8/layout/chevron1"/>
    <dgm:cxn modelId="{21F67C0D-AC0F-824B-A73F-931AC480611E}" type="presParOf" srcId="{5D40741F-F7EA-1D4D-9952-10488B037D84}" destId="{33C295B0-910C-EC4C-9012-69D958CE6D1B}" srcOrd="1" destOrd="0" presId="urn:microsoft.com/office/officeart/2005/8/layout/chevron1"/>
    <dgm:cxn modelId="{55DE5CF0-264B-8A49-BD03-0A9DB2B9B6CC}" type="presParOf" srcId="{5D40741F-F7EA-1D4D-9952-10488B037D84}" destId="{9BCB770C-58E5-F04D-98C5-2517917AC5F5}" srcOrd="2" destOrd="0" presId="urn:microsoft.com/office/officeart/2005/8/layout/chevron1"/>
    <dgm:cxn modelId="{2ABFDE76-A892-4445-AE2C-FA4A8BEA709D}" type="presParOf" srcId="{5D40741F-F7EA-1D4D-9952-10488B037D84}" destId="{F1EBD975-E2FB-6B42-B9F3-2BA3A9216D26}" srcOrd="3" destOrd="0" presId="urn:microsoft.com/office/officeart/2005/8/layout/chevron1"/>
    <dgm:cxn modelId="{968C9023-ABC7-814B-896F-189289F9F300}" type="presParOf" srcId="{5D40741F-F7EA-1D4D-9952-10488B037D84}" destId="{75A12685-24BD-3E49-A590-EC18A4E0BB8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02BE1-C9C0-8B4A-8EA8-70BF00339FF1}">
      <dsp:nvSpPr>
        <dsp:cNvPr id="0" name=""/>
        <dsp:cNvSpPr/>
      </dsp:nvSpPr>
      <dsp:spPr>
        <a:xfrm>
          <a:off x="2092"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THINK</a:t>
          </a:r>
        </a:p>
      </dsp:txBody>
      <dsp:txXfrm>
        <a:off x="512014" y="612606"/>
        <a:ext cx="1529764" cy="1019843"/>
      </dsp:txXfrm>
    </dsp:sp>
    <dsp:sp modelId="{9BCB770C-58E5-F04D-98C5-2517917AC5F5}">
      <dsp:nvSpPr>
        <dsp:cNvPr id="0" name=""/>
        <dsp:cNvSpPr/>
      </dsp:nvSpPr>
      <dsp:spPr>
        <a:xfrm>
          <a:off x="2296739"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PAIR</a:t>
          </a:r>
        </a:p>
      </dsp:txBody>
      <dsp:txXfrm>
        <a:off x="2806661" y="612606"/>
        <a:ext cx="1529764" cy="1019843"/>
      </dsp:txXfrm>
    </dsp:sp>
    <dsp:sp modelId="{75A12685-24BD-3E49-A590-EC18A4E0BB8D}">
      <dsp:nvSpPr>
        <dsp:cNvPr id="0" name=""/>
        <dsp:cNvSpPr/>
      </dsp:nvSpPr>
      <dsp:spPr>
        <a:xfrm>
          <a:off x="4591386"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SHARE</a:t>
          </a:r>
        </a:p>
      </dsp:txBody>
      <dsp:txXfrm>
        <a:off x="5101308" y="612606"/>
        <a:ext cx="1529764" cy="101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02BE1-C9C0-8B4A-8EA8-70BF00339FF1}">
      <dsp:nvSpPr>
        <dsp:cNvPr id="0" name=""/>
        <dsp:cNvSpPr/>
      </dsp:nvSpPr>
      <dsp:spPr>
        <a:xfrm>
          <a:off x="2092"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THINK</a:t>
          </a:r>
        </a:p>
      </dsp:txBody>
      <dsp:txXfrm>
        <a:off x="512014" y="612606"/>
        <a:ext cx="1529764" cy="1019843"/>
      </dsp:txXfrm>
    </dsp:sp>
    <dsp:sp modelId="{9BCB770C-58E5-F04D-98C5-2517917AC5F5}">
      <dsp:nvSpPr>
        <dsp:cNvPr id="0" name=""/>
        <dsp:cNvSpPr/>
      </dsp:nvSpPr>
      <dsp:spPr>
        <a:xfrm>
          <a:off x="2296739"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PAIR</a:t>
          </a:r>
        </a:p>
      </dsp:txBody>
      <dsp:txXfrm>
        <a:off x="2806661" y="612606"/>
        <a:ext cx="1529764" cy="1019843"/>
      </dsp:txXfrm>
    </dsp:sp>
    <dsp:sp modelId="{75A12685-24BD-3E49-A590-EC18A4E0BB8D}">
      <dsp:nvSpPr>
        <dsp:cNvPr id="0" name=""/>
        <dsp:cNvSpPr/>
      </dsp:nvSpPr>
      <dsp:spPr>
        <a:xfrm>
          <a:off x="4591386"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SHARE</a:t>
          </a:r>
        </a:p>
      </dsp:txBody>
      <dsp:txXfrm>
        <a:off x="5101308" y="612606"/>
        <a:ext cx="1529764" cy="1019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02BE1-C9C0-8B4A-8EA8-70BF00339FF1}">
      <dsp:nvSpPr>
        <dsp:cNvPr id="0" name=""/>
        <dsp:cNvSpPr/>
      </dsp:nvSpPr>
      <dsp:spPr>
        <a:xfrm>
          <a:off x="2092"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THINK</a:t>
          </a:r>
        </a:p>
      </dsp:txBody>
      <dsp:txXfrm>
        <a:off x="512014" y="612606"/>
        <a:ext cx="1529764" cy="1019843"/>
      </dsp:txXfrm>
    </dsp:sp>
    <dsp:sp modelId="{9BCB770C-58E5-F04D-98C5-2517917AC5F5}">
      <dsp:nvSpPr>
        <dsp:cNvPr id="0" name=""/>
        <dsp:cNvSpPr/>
      </dsp:nvSpPr>
      <dsp:spPr>
        <a:xfrm>
          <a:off x="2296739"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PAIR</a:t>
          </a:r>
        </a:p>
      </dsp:txBody>
      <dsp:txXfrm>
        <a:off x="2806661" y="612606"/>
        <a:ext cx="1529764" cy="1019843"/>
      </dsp:txXfrm>
    </dsp:sp>
    <dsp:sp modelId="{75A12685-24BD-3E49-A590-EC18A4E0BB8D}">
      <dsp:nvSpPr>
        <dsp:cNvPr id="0" name=""/>
        <dsp:cNvSpPr/>
      </dsp:nvSpPr>
      <dsp:spPr>
        <a:xfrm>
          <a:off x="4591386"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SHARE</a:t>
          </a:r>
        </a:p>
      </dsp:txBody>
      <dsp:txXfrm>
        <a:off x="5101308" y="612606"/>
        <a:ext cx="1529764" cy="1019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02BE1-C9C0-8B4A-8EA8-70BF00339FF1}">
      <dsp:nvSpPr>
        <dsp:cNvPr id="0" name=""/>
        <dsp:cNvSpPr/>
      </dsp:nvSpPr>
      <dsp:spPr>
        <a:xfrm>
          <a:off x="2092"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THINK</a:t>
          </a:r>
        </a:p>
      </dsp:txBody>
      <dsp:txXfrm>
        <a:off x="512014" y="612606"/>
        <a:ext cx="1529764" cy="1019843"/>
      </dsp:txXfrm>
    </dsp:sp>
    <dsp:sp modelId="{9BCB770C-58E5-F04D-98C5-2517917AC5F5}">
      <dsp:nvSpPr>
        <dsp:cNvPr id="0" name=""/>
        <dsp:cNvSpPr/>
      </dsp:nvSpPr>
      <dsp:spPr>
        <a:xfrm>
          <a:off x="2296739"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PAIR</a:t>
          </a:r>
        </a:p>
      </dsp:txBody>
      <dsp:txXfrm>
        <a:off x="2806661" y="612606"/>
        <a:ext cx="1529764" cy="1019843"/>
      </dsp:txXfrm>
    </dsp:sp>
    <dsp:sp modelId="{75A12685-24BD-3E49-A590-EC18A4E0BB8D}">
      <dsp:nvSpPr>
        <dsp:cNvPr id="0" name=""/>
        <dsp:cNvSpPr/>
      </dsp:nvSpPr>
      <dsp:spPr>
        <a:xfrm>
          <a:off x="4591386" y="612606"/>
          <a:ext cx="2549607" cy="10198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SHARE</a:t>
          </a:r>
        </a:p>
      </dsp:txBody>
      <dsp:txXfrm>
        <a:off x="5101308" y="612606"/>
        <a:ext cx="1529764" cy="10198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37648-A043-4690-800C-1E2AD0F81DE8}" type="datetimeFigureOut">
              <a:rPr lang="en-US" smtClean="0"/>
              <a:t>6/15/2020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01E2F-2344-486F-8C36-0323929F6C7E}" type="slidenum">
              <a:rPr lang="en-US" smtClean="0"/>
              <a:t>‹#›</a:t>
            </a:fld>
            <a:endParaRPr lang="en-US"/>
          </a:p>
        </p:txBody>
      </p:sp>
    </p:spTree>
    <p:extLst>
      <p:ext uri="{BB962C8B-B14F-4D97-AF65-F5344CB8AC3E}">
        <p14:creationId xmlns:p14="http://schemas.microsoft.com/office/powerpoint/2010/main" val="82283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a:t>
            </a:fld>
            <a:endParaRPr lang="en-US" dirty="0"/>
          </a:p>
        </p:txBody>
      </p:sp>
    </p:spTree>
    <p:extLst>
      <p:ext uri="{BB962C8B-B14F-4D97-AF65-F5344CB8AC3E}">
        <p14:creationId xmlns:p14="http://schemas.microsoft.com/office/powerpoint/2010/main" val="1866431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10</a:t>
            </a:fld>
            <a:endParaRPr lang="en-US" dirty="0"/>
          </a:p>
        </p:txBody>
      </p:sp>
    </p:spTree>
    <p:extLst>
      <p:ext uri="{BB962C8B-B14F-4D97-AF65-F5344CB8AC3E}">
        <p14:creationId xmlns:p14="http://schemas.microsoft.com/office/powerpoint/2010/main" val="146717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11</a:t>
            </a:fld>
            <a:endParaRPr lang="en-US" dirty="0"/>
          </a:p>
        </p:txBody>
      </p:sp>
    </p:spTree>
    <p:extLst>
      <p:ext uri="{BB962C8B-B14F-4D97-AF65-F5344CB8AC3E}">
        <p14:creationId xmlns:p14="http://schemas.microsoft.com/office/powerpoint/2010/main" val="271573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12</a:t>
            </a:fld>
            <a:endParaRPr lang="en-US" dirty="0"/>
          </a:p>
        </p:txBody>
      </p:sp>
    </p:spTree>
    <p:extLst>
      <p:ext uri="{BB962C8B-B14F-4D97-AF65-F5344CB8AC3E}">
        <p14:creationId xmlns:p14="http://schemas.microsoft.com/office/powerpoint/2010/main" val="208036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13</a:t>
            </a:fld>
            <a:endParaRPr lang="en-US" dirty="0"/>
          </a:p>
        </p:txBody>
      </p:sp>
    </p:spTree>
    <p:extLst>
      <p:ext uri="{BB962C8B-B14F-4D97-AF65-F5344CB8AC3E}">
        <p14:creationId xmlns:p14="http://schemas.microsoft.com/office/powerpoint/2010/main" val="282388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5"/>
          </p:nvPr>
        </p:nvSpPr>
        <p:spPr/>
        <p:txBody>
          <a:bodyPr/>
          <a:lstStyle/>
          <a:p>
            <a:fld id="{3AFF6CDF-794E-4427-A88F-D37E84A406B0}" type="slidenum">
              <a:rPr lang="en-US" smtClean="0"/>
              <a:t>14</a:t>
            </a:fld>
            <a:endParaRPr lang="en-US" dirty="0"/>
          </a:p>
        </p:txBody>
      </p:sp>
    </p:spTree>
    <p:extLst>
      <p:ext uri="{BB962C8B-B14F-4D97-AF65-F5344CB8AC3E}">
        <p14:creationId xmlns:p14="http://schemas.microsoft.com/office/powerpoint/2010/main" val="217690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2</a:t>
            </a:fld>
            <a:endParaRPr lang="en-US" dirty="0"/>
          </a:p>
        </p:txBody>
      </p:sp>
    </p:spTree>
    <p:extLst>
      <p:ext uri="{BB962C8B-B14F-4D97-AF65-F5344CB8AC3E}">
        <p14:creationId xmlns:p14="http://schemas.microsoft.com/office/powerpoint/2010/main" val="11802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171450" lvl="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3AFF6CDF-794E-4427-A88F-D37E84A406B0}" type="slidenum">
              <a:rPr lang="en-US" smtClean="0"/>
              <a:t>3</a:t>
            </a:fld>
            <a:endParaRPr lang="en-US" dirty="0"/>
          </a:p>
        </p:txBody>
      </p:sp>
    </p:spTree>
    <p:extLst>
      <p:ext uri="{BB962C8B-B14F-4D97-AF65-F5344CB8AC3E}">
        <p14:creationId xmlns:p14="http://schemas.microsoft.com/office/powerpoint/2010/main" val="93608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0" dirty="0"/>
          </a:p>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4</a:t>
            </a:fld>
            <a:endParaRPr lang="en-US" dirty="0"/>
          </a:p>
        </p:txBody>
      </p:sp>
    </p:spTree>
    <p:extLst>
      <p:ext uri="{BB962C8B-B14F-4D97-AF65-F5344CB8AC3E}">
        <p14:creationId xmlns:p14="http://schemas.microsoft.com/office/powerpoint/2010/main" val="385926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5</a:t>
            </a:fld>
            <a:endParaRPr lang="en-US" dirty="0"/>
          </a:p>
        </p:txBody>
      </p:sp>
    </p:spTree>
    <p:extLst>
      <p:ext uri="{BB962C8B-B14F-4D97-AF65-F5344CB8AC3E}">
        <p14:creationId xmlns:p14="http://schemas.microsoft.com/office/powerpoint/2010/main" val="274466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6</a:t>
            </a:fld>
            <a:endParaRPr lang="en-US" dirty="0"/>
          </a:p>
        </p:txBody>
      </p:sp>
    </p:spTree>
    <p:extLst>
      <p:ext uri="{BB962C8B-B14F-4D97-AF65-F5344CB8AC3E}">
        <p14:creationId xmlns:p14="http://schemas.microsoft.com/office/powerpoint/2010/main" val="310367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7</a:t>
            </a:fld>
            <a:endParaRPr lang="en-US" dirty="0"/>
          </a:p>
        </p:txBody>
      </p:sp>
    </p:spTree>
    <p:extLst>
      <p:ext uri="{BB962C8B-B14F-4D97-AF65-F5344CB8AC3E}">
        <p14:creationId xmlns:p14="http://schemas.microsoft.com/office/powerpoint/2010/main" val="104083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8</a:t>
            </a:fld>
            <a:endParaRPr lang="en-US" dirty="0"/>
          </a:p>
        </p:txBody>
      </p:sp>
    </p:spTree>
    <p:extLst>
      <p:ext uri="{BB962C8B-B14F-4D97-AF65-F5344CB8AC3E}">
        <p14:creationId xmlns:p14="http://schemas.microsoft.com/office/powerpoint/2010/main" val="425004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F6CDF-794E-4427-A88F-D37E84A406B0}" type="slidenum">
              <a:rPr lang="en-US" smtClean="0"/>
              <a:t>9</a:t>
            </a:fld>
            <a:endParaRPr lang="en-US" dirty="0"/>
          </a:p>
        </p:txBody>
      </p:sp>
    </p:spTree>
    <p:extLst>
      <p:ext uri="{BB962C8B-B14F-4D97-AF65-F5344CB8AC3E}">
        <p14:creationId xmlns:p14="http://schemas.microsoft.com/office/powerpoint/2010/main" val="2631804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his is not nee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A87-6718-4B11-ACDA-C3CAD9501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6EA02-5309-4A7C-97AE-67572CEA2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B18CC-32F2-406F-A82D-B343E746411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5" name="Footer Placeholder 4">
            <a:extLst>
              <a:ext uri="{FF2B5EF4-FFF2-40B4-BE49-F238E27FC236}">
                <a16:creationId xmlns:a16="http://schemas.microsoft.com/office/drawing/2014/main" id="{45D731B8-4D12-4383-AEAF-3DCC417374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E6F08F3-6AA2-4880-B565-24ADBA362013}"/>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8" name="Picture 7">
            <a:extLst>
              <a:ext uri="{FF2B5EF4-FFF2-40B4-BE49-F238E27FC236}">
                <a16:creationId xmlns:a16="http://schemas.microsoft.com/office/drawing/2014/main" id="{E8FE7B8F-2F6F-4E8A-ACC3-A5E78D3B4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9" name="Picture 8">
            <a:extLst>
              <a:ext uri="{FF2B5EF4-FFF2-40B4-BE49-F238E27FC236}">
                <a16:creationId xmlns:a16="http://schemas.microsoft.com/office/drawing/2014/main" id="{6758E707-2758-4A96-98AE-211E09AC9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426978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22" name="droppedImage-1.pdf" descr="droppedImage-1.pdf"/>
          <p:cNvPicPr>
            <a:picLocks noChangeAspect="1"/>
          </p:cNvPicPr>
          <p:nvPr/>
        </p:nvPicPr>
        <p:blipFill>
          <a:blip r:embed="rId2"/>
          <a:stretch>
            <a:fillRect/>
          </a:stretch>
        </p:blipFill>
        <p:spPr>
          <a:xfrm>
            <a:off x="-35719" y="-17859"/>
            <a:ext cx="12215813" cy="8171081"/>
          </a:xfrm>
          <a:prstGeom prst="rect">
            <a:avLst/>
          </a:prstGeom>
          <a:ln w="12700">
            <a:miter lim="400000"/>
          </a:ln>
        </p:spPr>
      </p:pic>
      <p:sp>
        <p:nvSpPr>
          <p:cNvPr id="23" name="© 2012/2019 Clements &amp; Sarama; do not duplicate, disseminate, or us without permission."/>
          <p:cNvSpPr txBox="1"/>
          <p:nvPr/>
        </p:nvSpPr>
        <p:spPr>
          <a:xfrm>
            <a:off x="3558447" y="6580022"/>
            <a:ext cx="5075108" cy="2344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algn="ctr" defTabSz="584200">
              <a:defRPr sz="1500">
                <a:solidFill>
                  <a:srgbClr val="FFFFFF"/>
                </a:solidFill>
                <a:latin typeface="+mn-lt"/>
                <a:ea typeface="+mn-ea"/>
                <a:cs typeface="+mn-cs"/>
                <a:sym typeface="Gill Sans"/>
              </a:defRPr>
            </a:lvl1pPr>
          </a:lstStyle>
          <a:p>
            <a:r>
              <a:rPr sz="1055"/>
              <a:t>© 2012/2019 Clements &amp; Sarama; do not duplicate, disseminate, or us without permission.</a:t>
            </a:r>
          </a:p>
        </p:txBody>
      </p:sp>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xfrm>
            <a:off x="1190625" y="1946672"/>
            <a:ext cx="9810750" cy="4018359"/>
          </a:xfrm>
          <a:prstGeom prst="rect">
            <a:avLst/>
          </a:prstGeom>
        </p:spPr>
        <p:txBody>
          <a:bodyPr/>
          <a:lstStyle>
            <a:lvl1pPr>
              <a:spcBef>
                <a:spcPts val="1687"/>
              </a:spcBef>
            </a:lvl1pPr>
            <a:lvl2pPr>
              <a:spcBef>
                <a:spcPts val="1687"/>
              </a:spcBef>
            </a:lvl2pPr>
            <a:lvl3pPr>
              <a:spcBef>
                <a:spcPts val="1687"/>
              </a:spcBef>
            </a:lvl3pPr>
            <a:lvl4pPr>
              <a:spcBef>
                <a:spcPts val="1687"/>
              </a:spcBef>
            </a:lvl4pPr>
            <a:lvl5pPr>
              <a:spcBef>
                <a:spcPts val="1687"/>
              </a:spcBef>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8495428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7E29-D7BD-4564-9DD0-6FBE920E6ED9}"/>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B5F82E2-91E1-4645-907D-3A0DBF82F5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64F08-90DD-485A-80DC-EE4A93D21991}"/>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5" name="Footer Placeholder 4">
            <a:extLst>
              <a:ext uri="{FF2B5EF4-FFF2-40B4-BE49-F238E27FC236}">
                <a16:creationId xmlns:a16="http://schemas.microsoft.com/office/drawing/2014/main" id="{205BF607-0DF4-4BF0-99C6-4EEED61396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93BDE48-251C-462F-A9E9-8C20CD71CD9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7" name="Content Placeholder 4">
            <a:extLst>
              <a:ext uri="{FF2B5EF4-FFF2-40B4-BE49-F238E27FC236}">
                <a16:creationId xmlns:a16="http://schemas.microsoft.com/office/drawing/2014/main" id="{168794A4-6746-4BD1-9562-7991C59DB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10" name="Picture 9">
            <a:extLst>
              <a:ext uri="{FF2B5EF4-FFF2-40B4-BE49-F238E27FC236}">
                <a16:creationId xmlns:a16="http://schemas.microsoft.com/office/drawing/2014/main" id="{29F79A38-6CD0-4066-9D39-68C996B4E1E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C2D11C08-7E4B-4240-B412-5D0B509027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962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295F-E6A2-48C9-AA8F-E678C643336C}"/>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D588DB-3C9C-4B98-9195-43026C8D1B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22A6F6-DB0D-4B34-8A5C-E40E90300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E5414-E16B-4479-A3E1-64747F445AD3}"/>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6" name="Footer Placeholder 5">
            <a:extLst>
              <a:ext uri="{FF2B5EF4-FFF2-40B4-BE49-F238E27FC236}">
                <a16:creationId xmlns:a16="http://schemas.microsoft.com/office/drawing/2014/main" id="{E917BA76-4374-4112-A76D-64A8E3DEE11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BF06119-8E55-41DF-A6D9-E69E294CCA57}"/>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8" name="Content Placeholder 4">
            <a:extLst>
              <a:ext uri="{FF2B5EF4-FFF2-40B4-BE49-F238E27FC236}">
                <a16:creationId xmlns:a16="http://schemas.microsoft.com/office/drawing/2014/main" id="{333EA2E9-E8AB-45CE-B58F-989B419D2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3172CF27-AD3F-4F0F-B2AB-9AECCB2E55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B5A8A235-194F-411B-891A-8CEFA36B13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400762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A7E-A688-4E13-AE6F-376D04B15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8FDDD-FE61-461E-B8CD-D904A5223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9003A-7E2A-4A88-A273-F8091EDB03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E2D82-5797-4334-B5F9-3ECD0A4F1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9AF3BE-164C-4DE8-9D39-0C3BB96BF7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A85F0-8328-4A3C-9E10-FFCC49A3E2D5}"/>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8" name="Footer Placeholder 7">
            <a:extLst>
              <a:ext uri="{FF2B5EF4-FFF2-40B4-BE49-F238E27FC236}">
                <a16:creationId xmlns:a16="http://schemas.microsoft.com/office/drawing/2014/main" id="{297825FA-71E5-42D0-A69E-AB86CA3B2A5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173569E-43ED-4E83-8BF6-093E6883F9C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10" name="Picture 9">
            <a:extLst>
              <a:ext uri="{FF2B5EF4-FFF2-40B4-BE49-F238E27FC236}">
                <a16:creationId xmlns:a16="http://schemas.microsoft.com/office/drawing/2014/main" id="{CBEF493B-E6A9-4C8E-8012-A947C534FA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215CACF0-901A-494E-BD8A-D23C97EAA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57328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04C2-91EA-48C9-A155-980C50D84292}"/>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Date Placeholder 2">
            <a:extLst>
              <a:ext uri="{FF2B5EF4-FFF2-40B4-BE49-F238E27FC236}">
                <a16:creationId xmlns:a16="http://schemas.microsoft.com/office/drawing/2014/main" id="{9447D938-A0DE-4D3F-A11E-4BCD8FD4054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4" name="Footer Placeholder 3">
            <a:extLst>
              <a:ext uri="{FF2B5EF4-FFF2-40B4-BE49-F238E27FC236}">
                <a16:creationId xmlns:a16="http://schemas.microsoft.com/office/drawing/2014/main" id="{F25DB100-4AAA-4BF0-B82D-EF8B07218D8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6982B8E-BC79-4E84-B703-2E1BD210BBCF}"/>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6" name="Content Placeholder 4">
            <a:extLst>
              <a:ext uri="{FF2B5EF4-FFF2-40B4-BE49-F238E27FC236}">
                <a16:creationId xmlns:a16="http://schemas.microsoft.com/office/drawing/2014/main" id="{3017CFD4-F8EB-4F6B-B4FC-7D4C42F827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7" name="Picture 6">
            <a:extLst>
              <a:ext uri="{FF2B5EF4-FFF2-40B4-BE49-F238E27FC236}">
                <a16:creationId xmlns:a16="http://schemas.microsoft.com/office/drawing/2014/main" id="{458BA033-7F8C-45A0-BFFA-8C4A7A4E30F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8" name="Picture 7">
            <a:extLst>
              <a:ext uri="{FF2B5EF4-FFF2-40B4-BE49-F238E27FC236}">
                <a16:creationId xmlns:a16="http://schemas.microsoft.com/office/drawing/2014/main" id="{7A0D6B42-2626-465A-9E46-64ABE31CC2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70584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72074-52E6-405E-91DB-2F59C65CAB6D}"/>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3" name="Footer Placeholder 2">
            <a:extLst>
              <a:ext uri="{FF2B5EF4-FFF2-40B4-BE49-F238E27FC236}">
                <a16:creationId xmlns:a16="http://schemas.microsoft.com/office/drawing/2014/main" id="{A0C86D94-C871-404D-B845-3BA8BF69CC1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87B515F-4FC9-4D2B-AB6B-369E69D5A23B}"/>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5" name="Picture 4">
            <a:extLst>
              <a:ext uri="{FF2B5EF4-FFF2-40B4-BE49-F238E27FC236}">
                <a16:creationId xmlns:a16="http://schemas.microsoft.com/office/drawing/2014/main" id="{5A9E9AC3-D69B-4A12-B584-876F0C68C65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6" name="Picture 5">
            <a:extLst>
              <a:ext uri="{FF2B5EF4-FFF2-40B4-BE49-F238E27FC236}">
                <a16:creationId xmlns:a16="http://schemas.microsoft.com/office/drawing/2014/main" id="{58290959-59C0-414F-AA3A-2534A4BBA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60946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1220A-F6A6-4E12-BCC5-A4D3BC9A3ED0}"/>
              </a:ext>
            </a:extLst>
          </p:cNvPr>
          <p:cNvSpPr>
            <a:spLocks noGrp="1"/>
          </p:cNvSpPr>
          <p:nvPr>
            <p:ph idx="1"/>
          </p:nvPr>
        </p:nvSpPr>
        <p:spPr>
          <a:xfrm>
            <a:off x="5183188" y="1564104"/>
            <a:ext cx="6172200" cy="42969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B1E6DE-414D-4E4F-BA0E-E84CE62660DA}"/>
              </a:ext>
            </a:extLst>
          </p:cNvPr>
          <p:cNvSpPr>
            <a:spLocks noGrp="1"/>
          </p:cNvSpPr>
          <p:nvPr>
            <p:ph type="body" sz="half" idx="2"/>
          </p:nvPr>
        </p:nvSpPr>
        <p:spPr>
          <a:xfrm>
            <a:off x="839788" y="1564104"/>
            <a:ext cx="3932237" cy="43048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C2971-DEAF-4AF1-A40C-0D70A7315C84}"/>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6" name="Footer Placeholder 5">
            <a:extLst>
              <a:ext uri="{FF2B5EF4-FFF2-40B4-BE49-F238E27FC236}">
                <a16:creationId xmlns:a16="http://schemas.microsoft.com/office/drawing/2014/main" id="{C354DD35-FF78-432A-8386-457086B664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69039DE-84D5-4246-B777-681AD6B1219A}"/>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8" name="Content Placeholder 4">
            <a:extLst>
              <a:ext uri="{FF2B5EF4-FFF2-40B4-BE49-F238E27FC236}">
                <a16:creationId xmlns:a16="http://schemas.microsoft.com/office/drawing/2014/main" id="{EA53FFFF-5D75-4884-9DC5-7DC50253C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8C5699F-09F6-4206-A5ED-86193E98391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1183542B-566C-4E3A-BDE3-3262125F8B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
        <p:nvSpPr>
          <p:cNvPr id="12" name="Title 1">
            <a:extLst>
              <a:ext uri="{FF2B5EF4-FFF2-40B4-BE49-F238E27FC236}">
                <a16:creationId xmlns:a16="http://schemas.microsoft.com/office/drawing/2014/main" id="{A15D9247-473C-467F-87C2-4E399B184CEB}"/>
              </a:ext>
            </a:extLst>
          </p:cNvPr>
          <p:cNvSpPr>
            <a:spLocks noGrp="1"/>
          </p:cNvSpPr>
          <p:nvPr>
            <p:ph type="title"/>
          </p:nvPr>
        </p:nvSpPr>
        <p:spPr>
          <a:xfrm>
            <a:off x="838200" y="365125"/>
            <a:ext cx="10515600" cy="962459"/>
          </a:xfrm>
        </p:spPr>
        <p:txBody>
          <a:bodyPr/>
          <a:lstStyle/>
          <a:p>
            <a:r>
              <a:rPr lang="en-US"/>
              <a:t>Click to edit Master title style</a:t>
            </a:r>
          </a:p>
        </p:txBody>
      </p:sp>
    </p:spTree>
    <p:extLst>
      <p:ext uri="{BB962C8B-B14F-4D97-AF65-F5344CB8AC3E}">
        <p14:creationId xmlns:p14="http://schemas.microsoft.com/office/powerpoint/2010/main" val="309725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839788" y="457200"/>
            <a:ext cx="3932237" cy="87038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5183188" y="1327584"/>
            <a:ext cx="6172200" cy="45334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8" name="Content Placeholder 4">
            <a:extLst>
              <a:ext uri="{FF2B5EF4-FFF2-40B4-BE49-F238E27FC236}">
                <a16:creationId xmlns:a16="http://schemas.microsoft.com/office/drawing/2014/main" id="{650D1F96-2BC4-4091-B7DB-7E4AF7BC0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F603C0AD-145F-4FBF-B9D9-E5707936F0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12168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ection Brea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A35419-6147-4661-8BDA-E07612AEF712}"/>
              </a:ext>
            </a:extLst>
          </p:cNvPr>
          <p:cNvSpPr/>
          <p:nvPr userDrawn="1"/>
        </p:nvSpPr>
        <p:spPr>
          <a:xfrm>
            <a:off x="1" y="0"/>
            <a:ext cx="948906" cy="6858000"/>
          </a:xfrm>
          <a:prstGeom prst="rect">
            <a:avLst/>
          </a:prstGeom>
          <a:solidFill>
            <a:srgbClr val="18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6291683" y="434350"/>
            <a:ext cx="3932237" cy="87038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948907" y="0"/>
            <a:ext cx="498606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6291683" y="17375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6/15/2020</a:t>
            </a:fld>
            <a:endParaRPr lang="en-US" dirty="0"/>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dirty="0"/>
          </a:p>
        </p:txBody>
      </p:sp>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spTree>
    <p:extLst>
      <p:ext uri="{BB962C8B-B14F-4D97-AF65-F5344CB8AC3E}">
        <p14:creationId xmlns:p14="http://schemas.microsoft.com/office/powerpoint/2010/main" val="409690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01BDF-3040-4674-98E2-3E90B57DA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3E270-3BB7-4B98-931A-8E5D28E4C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1533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National Math Panel"/>
          <p:cNvSpPr txBox="1">
            <a:spLocks noGrp="1"/>
          </p:cNvSpPr>
          <p:nvPr>
            <p:ph type="title"/>
          </p:nvPr>
        </p:nvSpPr>
        <p:spPr>
          <a:prstGeom prst="rect">
            <a:avLst/>
          </a:prstGeom>
        </p:spPr>
        <p:txBody>
          <a:bodyPr/>
          <a:lstStyle/>
          <a:p>
            <a:r>
              <a:rPr lang="en-US" dirty="0"/>
              <a:t>Why Share Math Experiences?</a:t>
            </a:r>
            <a:endParaRPr dirty="0"/>
          </a:p>
        </p:txBody>
      </p:sp>
      <p:sp>
        <p:nvSpPr>
          <p:cNvPr id="533" name="One of only fully supported research-based practices: Large positive difference…"/>
          <p:cNvSpPr txBox="1">
            <a:spLocks noGrp="1"/>
          </p:cNvSpPr>
          <p:nvPr>
            <p:ph idx="1"/>
          </p:nvPr>
        </p:nvSpPr>
        <p:spPr>
          <a:xfrm>
            <a:off x="838199" y="1825625"/>
            <a:ext cx="10515599" cy="4149506"/>
          </a:xfrm>
          <a:prstGeom prst="rect">
            <a:avLst/>
          </a:prstGeom>
        </p:spPr>
        <p:txBody>
          <a:bodyPr vert="horz" lIns="91440" tIns="45720" rIns="91440" bIns="45720" rtlCol="0" anchor="t">
            <a:normAutofit lnSpcReduction="10000"/>
          </a:bodyPr>
          <a:lstStyle/>
          <a:p>
            <a:r>
              <a:rPr lang="en-US" dirty="0"/>
              <a:t>Sharing experiences and backgrounds should include understanding how the other person approaches math and why</a:t>
            </a:r>
          </a:p>
          <a:p>
            <a:endParaRPr lang="en-US" dirty="0"/>
          </a:p>
          <a:p>
            <a:r>
              <a:rPr lang="en-US" dirty="0"/>
              <a:t>Research shows the debilitating effect of math anxiety on adults and on the children they care for </a:t>
            </a:r>
          </a:p>
          <a:p>
            <a:endParaRPr lang="en-US" dirty="0"/>
          </a:p>
          <a:p>
            <a:r>
              <a:rPr lang="en-US" dirty="0"/>
              <a:t>Education staff with more math anxiety feel less confident their math ability</a:t>
            </a:r>
          </a:p>
          <a:p>
            <a:pPr lvl="1"/>
            <a:r>
              <a:rPr lang="en-US" dirty="0"/>
              <a:t>Teachers who are less confident in their math ability plan to teach less math and are less likely to use developmentally appropriate methods </a:t>
            </a:r>
            <a:endParaRPr lang="en-US" sz="1400" dirty="0"/>
          </a:p>
          <a:p>
            <a:pPr marL="457200" lvl="1" indent="0">
              <a:buNone/>
            </a:pPr>
            <a:endParaRPr lang="en-US" dirty="0"/>
          </a:p>
        </p:txBody>
      </p:sp>
    </p:spTree>
    <p:extLst>
      <p:ext uri="{BB962C8B-B14F-4D97-AF65-F5344CB8AC3E}">
        <p14:creationId xmlns:p14="http://schemas.microsoft.com/office/powerpoint/2010/main" val="394371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8B-8D05-B74B-AE2E-F9229EDB48EF}"/>
              </a:ext>
            </a:extLst>
          </p:cNvPr>
          <p:cNvSpPr>
            <a:spLocks noGrp="1"/>
          </p:cNvSpPr>
          <p:nvPr>
            <p:ph type="title"/>
          </p:nvPr>
        </p:nvSpPr>
        <p:spPr>
          <a:xfrm>
            <a:off x="2245998" y="365125"/>
            <a:ext cx="9107802" cy="962459"/>
          </a:xfrm>
        </p:spPr>
        <p:txBody>
          <a:bodyPr/>
          <a:lstStyle/>
          <a:p>
            <a:r>
              <a:rPr lang="en-US" dirty="0"/>
              <a:t>Scenario 2</a:t>
            </a:r>
          </a:p>
        </p:txBody>
      </p:sp>
      <p:pic>
        <p:nvPicPr>
          <p:cNvPr id="4" name="Picture 3">
            <a:extLst>
              <a:ext uri="{FF2B5EF4-FFF2-40B4-BE49-F238E27FC236}">
                <a16:creationId xmlns:a16="http://schemas.microsoft.com/office/drawing/2014/main" id="{8C163335-C56D-2646-AAE4-A951DF3A5F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1673" y="129309"/>
            <a:ext cx="1369719" cy="1363134"/>
          </a:xfrm>
          <a:prstGeom prst="rect">
            <a:avLst/>
          </a:prstGeom>
        </p:spPr>
      </p:pic>
      <p:pic>
        <p:nvPicPr>
          <p:cNvPr id="6" name="Content Placeholder 5">
            <a:extLst>
              <a:ext uri="{FF2B5EF4-FFF2-40B4-BE49-F238E27FC236}">
                <a16:creationId xmlns:a16="http://schemas.microsoft.com/office/drawing/2014/main" id="{70618CB7-0D49-AF40-A090-8B5C9A63EE3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8095"/>
          <a:stretch/>
        </p:blipFill>
        <p:spPr>
          <a:xfrm>
            <a:off x="4918913" y="0"/>
            <a:ext cx="5864721" cy="6858000"/>
          </a:xfrm>
        </p:spPr>
      </p:pic>
      <p:sp>
        <p:nvSpPr>
          <p:cNvPr id="3" name="Rectangle 2">
            <a:extLst>
              <a:ext uri="{FF2B5EF4-FFF2-40B4-BE49-F238E27FC236}">
                <a16:creationId xmlns:a16="http://schemas.microsoft.com/office/drawing/2014/main" id="{89B4518A-F555-4370-A7ED-14AA2545AF20}"/>
              </a:ext>
            </a:extLst>
          </p:cNvPr>
          <p:cNvSpPr/>
          <p:nvPr/>
        </p:nvSpPr>
        <p:spPr>
          <a:xfrm>
            <a:off x="4863430" y="129309"/>
            <a:ext cx="663310" cy="143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rPr>
              <a:t>Parent</a:t>
            </a:r>
          </a:p>
        </p:txBody>
      </p:sp>
      <p:cxnSp>
        <p:nvCxnSpPr>
          <p:cNvPr id="7" name="Straight Connector 6">
            <a:extLst>
              <a:ext uri="{FF2B5EF4-FFF2-40B4-BE49-F238E27FC236}">
                <a16:creationId xmlns:a16="http://schemas.microsoft.com/office/drawing/2014/main" id="{993C39E0-A7B5-408E-BAE3-685FFE29D833}"/>
              </a:ext>
            </a:extLst>
          </p:cNvPr>
          <p:cNvCxnSpPr/>
          <p:nvPr/>
        </p:nvCxnSpPr>
        <p:spPr>
          <a:xfrm>
            <a:off x="4938706" y="82908"/>
            <a:ext cx="0" cy="23581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05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7D6ACB-DB45-CA4D-A524-40381C4804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7800" y="187541"/>
            <a:ext cx="1320800" cy="1317625"/>
          </a:xfrm>
          <a:prstGeom prst="rect">
            <a:avLst/>
          </a:prstGeom>
        </p:spPr>
      </p:pic>
      <p:sp>
        <p:nvSpPr>
          <p:cNvPr id="2" name="Title 1">
            <a:extLst>
              <a:ext uri="{FF2B5EF4-FFF2-40B4-BE49-F238E27FC236}">
                <a16:creationId xmlns:a16="http://schemas.microsoft.com/office/drawing/2014/main" id="{C5C1E68B-8D05-B74B-AE2E-F9229EDB48EF}"/>
              </a:ext>
            </a:extLst>
          </p:cNvPr>
          <p:cNvSpPr>
            <a:spLocks noGrp="1"/>
          </p:cNvSpPr>
          <p:nvPr>
            <p:ph type="title"/>
          </p:nvPr>
        </p:nvSpPr>
        <p:spPr>
          <a:xfrm>
            <a:off x="2245998" y="365125"/>
            <a:ext cx="9107802" cy="962459"/>
          </a:xfrm>
        </p:spPr>
        <p:txBody>
          <a:bodyPr/>
          <a:lstStyle/>
          <a:p>
            <a:r>
              <a:rPr lang="en-US" dirty="0"/>
              <a:t>Scenario 2</a:t>
            </a:r>
          </a:p>
        </p:txBody>
      </p:sp>
      <p:sp>
        <p:nvSpPr>
          <p:cNvPr id="3" name="Content Placeholder 2">
            <a:extLst>
              <a:ext uri="{FF2B5EF4-FFF2-40B4-BE49-F238E27FC236}">
                <a16:creationId xmlns:a16="http://schemas.microsoft.com/office/drawing/2014/main" id="{6889DCAE-59C5-604C-81CB-5DF2E19382B9}"/>
              </a:ext>
            </a:extLst>
          </p:cNvPr>
          <p:cNvSpPr>
            <a:spLocks noGrp="1"/>
          </p:cNvSpPr>
          <p:nvPr>
            <p:ph idx="1"/>
          </p:nvPr>
        </p:nvSpPr>
        <p:spPr>
          <a:xfrm>
            <a:off x="2092036" y="1554018"/>
            <a:ext cx="9525000" cy="4351338"/>
          </a:xfrm>
        </p:spPr>
        <p:txBody>
          <a:bodyPr/>
          <a:lstStyle/>
          <a:p>
            <a:r>
              <a:rPr lang="en-US" dirty="0"/>
              <a:t>What would you ask this home visitor to promote reflection?</a:t>
            </a:r>
          </a:p>
          <a:p>
            <a:endParaRPr lang="en-US" dirty="0"/>
          </a:p>
          <a:p>
            <a:r>
              <a:rPr lang="en-US" dirty="0"/>
              <a:t>What positive feedback could you give this home visitor?</a:t>
            </a:r>
          </a:p>
          <a:p>
            <a:endParaRPr lang="en-US" dirty="0"/>
          </a:p>
          <a:p>
            <a:r>
              <a:rPr lang="en-US" dirty="0"/>
              <a:t>How could the home visitor translate her strengths into improving in other areas? How could you communicate this to the home visitor?</a:t>
            </a:r>
          </a:p>
          <a:p>
            <a:endParaRPr lang="en-US" dirty="0"/>
          </a:p>
          <a:p>
            <a:endParaRPr lang="en-US" dirty="0"/>
          </a:p>
          <a:p>
            <a:endParaRPr lang="en-US" dirty="0"/>
          </a:p>
        </p:txBody>
      </p:sp>
      <p:graphicFrame>
        <p:nvGraphicFramePr>
          <p:cNvPr id="7" name="Diagram 6">
            <a:extLst>
              <a:ext uri="{FF2B5EF4-FFF2-40B4-BE49-F238E27FC236}">
                <a16:creationId xmlns:a16="http://schemas.microsoft.com/office/drawing/2014/main" id="{CC582A0A-A566-8943-B55A-D7CD73C2CEC6}"/>
              </a:ext>
            </a:extLst>
          </p:cNvPr>
          <p:cNvGraphicFramePr/>
          <p:nvPr/>
        </p:nvGraphicFramePr>
        <p:xfrm>
          <a:off x="2524456" y="4408226"/>
          <a:ext cx="7143087" cy="2245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8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8B-8D05-B74B-AE2E-F9229EDB48EF}"/>
              </a:ext>
            </a:extLst>
          </p:cNvPr>
          <p:cNvSpPr>
            <a:spLocks noGrp="1"/>
          </p:cNvSpPr>
          <p:nvPr>
            <p:ph type="title"/>
          </p:nvPr>
        </p:nvSpPr>
        <p:spPr>
          <a:xfrm>
            <a:off x="2245998" y="365125"/>
            <a:ext cx="9107802" cy="962459"/>
          </a:xfrm>
        </p:spPr>
        <p:txBody>
          <a:bodyPr/>
          <a:lstStyle/>
          <a:p>
            <a:r>
              <a:rPr lang="en-US" dirty="0"/>
              <a:t>Scenario 2</a:t>
            </a:r>
          </a:p>
        </p:txBody>
      </p:sp>
      <p:sp>
        <p:nvSpPr>
          <p:cNvPr id="3" name="Content Placeholder 2">
            <a:extLst>
              <a:ext uri="{FF2B5EF4-FFF2-40B4-BE49-F238E27FC236}">
                <a16:creationId xmlns:a16="http://schemas.microsoft.com/office/drawing/2014/main" id="{6889DCAE-59C5-604C-81CB-5DF2E19382B9}"/>
              </a:ext>
            </a:extLst>
          </p:cNvPr>
          <p:cNvSpPr>
            <a:spLocks noGrp="1"/>
          </p:cNvSpPr>
          <p:nvPr>
            <p:ph idx="1"/>
          </p:nvPr>
        </p:nvSpPr>
        <p:spPr>
          <a:xfrm>
            <a:off x="2245996" y="1825625"/>
            <a:ext cx="9107803" cy="4351338"/>
          </a:xfrm>
        </p:spPr>
        <p:txBody>
          <a:bodyPr/>
          <a:lstStyle/>
          <a:p>
            <a:r>
              <a:rPr lang="en-US" dirty="0"/>
              <a:t>Based on the reflection discussed on the prior slide, what goal do you think the home visitor should focus on next?</a:t>
            </a:r>
          </a:p>
          <a:p>
            <a:pPr marL="0" indent="0">
              <a:buNone/>
            </a:pPr>
            <a:endParaRPr lang="en-US" dirty="0"/>
          </a:p>
          <a:p>
            <a:r>
              <a:rPr lang="en-US" dirty="0"/>
              <a:t>What are the home visitor’s strengths and areas for growth related to the goal?</a:t>
            </a:r>
          </a:p>
          <a:p>
            <a:pPr lvl="1"/>
            <a:r>
              <a:rPr lang="en-US" dirty="0"/>
              <a:t>What questions could you ask the home visitor to gauge this?</a:t>
            </a:r>
          </a:p>
        </p:txBody>
      </p:sp>
      <p:pic>
        <p:nvPicPr>
          <p:cNvPr id="5" name="Content Placeholder 5">
            <a:extLst>
              <a:ext uri="{FF2B5EF4-FFF2-40B4-BE49-F238E27FC236}">
                <a16:creationId xmlns:a16="http://schemas.microsoft.com/office/drawing/2014/main" id="{69C8337C-2144-D54A-8379-071BA76EC0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7238" y="202679"/>
            <a:ext cx="1281923" cy="1281923"/>
          </a:xfrm>
          <a:prstGeom prst="rect">
            <a:avLst/>
          </a:prstGeom>
        </p:spPr>
      </p:pic>
      <p:graphicFrame>
        <p:nvGraphicFramePr>
          <p:cNvPr id="6" name="Diagram 5">
            <a:extLst>
              <a:ext uri="{FF2B5EF4-FFF2-40B4-BE49-F238E27FC236}">
                <a16:creationId xmlns:a16="http://schemas.microsoft.com/office/drawing/2014/main" id="{9CC6D7C3-88D7-9A4F-AC39-D074F97E55F4}"/>
              </a:ext>
            </a:extLst>
          </p:cNvPr>
          <p:cNvGraphicFramePr/>
          <p:nvPr/>
        </p:nvGraphicFramePr>
        <p:xfrm>
          <a:off x="2524456" y="4612943"/>
          <a:ext cx="7143087" cy="2245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90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756B8360-B4A8-444E-B7A6-1B89DAB7AED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7054" y="101601"/>
            <a:ext cx="1283854" cy="1283854"/>
          </a:xfrm>
          <a:prstGeom prst="rect">
            <a:avLst/>
          </a:prstGeom>
        </p:spPr>
      </p:pic>
      <p:pic>
        <p:nvPicPr>
          <p:cNvPr id="2" name="Picture 1">
            <a:extLst>
              <a:ext uri="{FF2B5EF4-FFF2-40B4-BE49-F238E27FC236}">
                <a16:creationId xmlns:a16="http://schemas.microsoft.com/office/drawing/2014/main" id="{472874E5-EC6D-4309-9EAC-6573072DEC83}"/>
              </a:ext>
            </a:extLst>
          </p:cNvPr>
          <p:cNvPicPr>
            <a:picLocks noChangeAspect="1"/>
          </p:cNvPicPr>
          <p:nvPr/>
        </p:nvPicPr>
        <p:blipFill>
          <a:blip r:embed="rId4"/>
          <a:stretch>
            <a:fillRect/>
          </a:stretch>
        </p:blipFill>
        <p:spPr>
          <a:xfrm>
            <a:off x="685799" y="1486461"/>
            <a:ext cx="11081613" cy="4965534"/>
          </a:xfrm>
          <a:prstGeom prst="rect">
            <a:avLst/>
          </a:prstGeom>
          <a:ln>
            <a:solidFill>
              <a:schemeClr val="tx1"/>
            </a:solidFill>
          </a:ln>
        </p:spPr>
      </p:pic>
    </p:spTree>
    <p:extLst>
      <p:ext uri="{BB962C8B-B14F-4D97-AF65-F5344CB8AC3E}">
        <p14:creationId xmlns:p14="http://schemas.microsoft.com/office/powerpoint/2010/main" val="267548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F871-CD87-0746-9BF1-0947DDA26534}"/>
              </a:ext>
            </a:extLst>
          </p:cNvPr>
          <p:cNvSpPr>
            <a:spLocks noGrp="1"/>
          </p:cNvSpPr>
          <p:nvPr>
            <p:ph type="title"/>
          </p:nvPr>
        </p:nvSpPr>
        <p:spPr>
          <a:xfrm>
            <a:off x="2364530" y="365125"/>
            <a:ext cx="8989269" cy="962459"/>
          </a:xfrm>
        </p:spPr>
        <p:txBody>
          <a:bodyPr/>
          <a:lstStyle/>
          <a:p>
            <a:r>
              <a:rPr lang="en-US" dirty="0"/>
              <a:t>Focused Observation Plan</a:t>
            </a:r>
          </a:p>
        </p:txBody>
      </p:sp>
      <p:graphicFrame>
        <p:nvGraphicFramePr>
          <p:cNvPr id="7" name="Table 6">
            <a:extLst>
              <a:ext uri="{FF2B5EF4-FFF2-40B4-BE49-F238E27FC236}">
                <a16:creationId xmlns:a16="http://schemas.microsoft.com/office/drawing/2014/main" id="{0BB911D3-EE61-B948-891E-EFB292FC5EFE}"/>
              </a:ext>
            </a:extLst>
          </p:cNvPr>
          <p:cNvGraphicFramePr>
            <a:graphicFrameLocks noGrp="1"/>
          </p:cNvGraphicFramePr>
          <p:nvPr/>
        </p:nvGraphicFramePr>
        <p:xfrm>
          <a:off x="2525846" y="1508759"/>
          <a:ext cx="8651669" cy="4851097"/>
        </p:xfrm>
        <a:graphic>
          <a:graphicData uri="http://schemas.openxmlformats.org/drawingml/2006/table">
            <a:tbl>
              <a:tblPr firstRow="1" bandRow="1">
                <a:tableStyleId>{93296810-A885-4BE3-A3E7-6D5BEEA58F35}</a:tableStyleId>
              </a:tblPr>
              <a:tblGrid>
                <a:gridCol w="2184863">
                  <a:extLst>
                    <a:ext uri="{9D8B030D-6E8A-4147-A177-3AD203B41FA5}">
                      <a16:colId xmlns:a16="http://schemas.microsoft.com/office/drawing/2014/main" val="3217277849"/>
                    </a:ext>
                  </a:extLst>
                </a:gridCol>
                <a:gridCol w="3004186">
                  <a:extLst>
                    <a:ext uri="{9D8B030D-6E8A-4147-A177-3AD203B41FA5}">
                      <a16:colId xmlns:a16="http://schemas.microsoft.com/office/drawing/2014/main" val="149573376"/>
                    </a:ext>
                  </a:extLst>
                </a:gridCol>
                <a:gridCol w="3462620">
                  <a:extLst>
                    <a:ext uri="{9D8B030D-6E8A-4147-A177-3AD203B41FA5}">
                      <a16:colId xmlns:a16="http://schemas.microsoft.com/office/drawing/2014/main" val="488189165"/>
                    </a:ext>
                  </a:extLst>
                </a:gridCol>
              </a:tblGrid>
              <a:tr h="885518">
                <a:tc>
                  <a:txBody>
                    <a:bodyPr/>
                    <a:lstStyle/>
                    <a:p>
                      <a:r>
                        <a:rPr lang="en-US" sz="2000" dirty="0"/>
                        <a:t>Action plan goal</a:t>
                      </a:r>
                    </a:p>
                  </a:txBody>
                  <a:tcPr/>
                </a:tc>
                <a:tc>
                  <a:txBody>
                    <a:bodyPr/>
                    <a:lstStyle/>
                    <a:p>
                      <a:r>
                        <a:rPr lang="en-US" sz="2000" dirty="0"/>
                        <a:t>Possible observation times and activities</a:t>
                      </a:r>
                    </a:p>
                  </a:txBody>
                  <a:tcPr/>
                </a:tc>
                <a:tc>
                  <a:txBody>
                    <a:bodyPr/>
                    <a:lstStyle/>
                    <a:p>
                      <a:r>
                        <a:rPr lang="en-US" sz="2000" dirty="0"/>
                        <a:t>Data collection ideas</a:t>
                      </a:r>
                    </a:p>
                  </a:txBody>
                  <a:tcPr/>
                </a:tc>
                <a:extLst>
                  <a:ext uri="{0D108BD9-81ED-4DB2-BD59-A6C34878D82A}">
                    <a16:rowId xmlns:a16="http://schemas.microsoft.com/office/drawing/2014/main" val="2192487394"/>
                  </a:ext>
                </a:extLst>
              </a:tr>
              <a:tr h="3965579">
                <a:tc>
                  <a:txBody>
                    <a:bodyPr/>
                    <a:lstStyle/>
                    <a:p>
                      <a:endParaRPr lang="en-US" sz="2000" dirty="0"/>
                    </a:p>
                  </a:txBody>
                  <a:tcPr/>
                </a:tc>
                <a:tc>
                  <a:txBody>
                    <a:bodyPr/>
                    <a:lstStyle/>
                    <a:p>
                      <a:endParaRPr lang="en-US" sz="2000" dirty="0">
                        <a:latin typeface="Bradley Hand ITC" panose="03070402050302030203" pitchFamily="66" charset="77"/>
                      </a:endParaRPr>
                    </a:p>
                  </a:txBody>
                  <a:tcPr/>
                </a:tc>
                <a:tc>
                  <a:txBody>
                    <a:bodyPr/>
                    <a:lstStyle/>
                    <a:p>
                      <a:endParaRPr lang="en-US" sz="2000" dirty="0">
                        <a:latin typeface="Bradley Hand ITC" panose="03070402050302030203" pitchFamily="66" charset="77"/>
                      </a:endParaRPr>
                    </a:p>
                  </a:txBody>
                  <a:tcPr/>
                </a:tc>
                <a:extLst>
                  <a:ext uri="{0D108BD9-81ED-4DB2-BD59-A6C34878D82A}">
                    <a16:rowId xmlns:a16="http://schemas.microsoft.com/office/drawing/2014/main" val="2518714203"/>
                  </a:ext>
                </a:extLst>
              </a:tr>
            </a:tbl>
          </a:graphicData>
        </a:graphic>
      </p:graphicFrame>
      <p:pic>
        <p:nvPicPr>
          <p:cNvPr id="6" name="Picture 5">
            <a:extLst>
              <a:ext uri="{FF2B5EF4-FFF2-40B4-BE49-F238E27FC236}">
                <a16:creationId xmlns:a16="http://schemas.microsoft.com/office/drawing/2014/main" id="{11714F2C-78C6-2B46-80B6-04BF8EE6DF4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2413" y="183767"/>
            <a:ext cx="1331576" cy="1325174"/>
          </a:xfrm>
          <a:prstGeom prst="rect">
            <a:avLst/>
          </a:prstGeom>
        </p:spPr>
      </p:pic>
    </p:spTree>
    <p:extLst>
      <p:ext uri="{BB962C8B-B14F-4D97-AF65-F5344CB8AC3E}">
        <p14:creationId xmlns:p14="http://schemas.microsoft.com/office/powerpoint/2010/main" val="105074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C830-F497-264E-8073-51DFEA8AF929}"/>
              </a:ext>
            </a:extLst>
          </p:cNvPr>
          <p:cNvSpPr>
            <a:spLocks noGrp="1"/>
          </p:cNvSpPr>
          <p:nvPr>
            <p:ph type="title"/>
          </p:nvPr>
        </p:nvSpPr>
        <p:spPr>
          <a:xfrm>
            <a:off x="2364530" y="365125"/>
            <a:ext cx="8989269" cy="962459"/>
          </a:xfrm>
        </p:spPr>
        <p:txBody>
          <a:bodyPr/>
          <a:lstStyle/>
          <a:p>
            <a:r>
              <a:rPr lang="en-US" dirty="0"/>
              <a:t>Focused Observation Plan</a:t>
            </a:r>
          </a:p>
        </p:txBody>
      </p:sp>
      <p:sp>
        <p:nvSpPr>
          <p:cNvPr id="6" name="Content Placeholder 5">
            <a:extLst>
              <a:ext uri="{FF2B5EF4-FFF2-40B4-BE49-F238E27FC236}">
                <a16:creationId xmlns:a16="http://schemas.microsoft.com/office/drawing/2014/main" id="{22AC1699-2507-174F-BB12-F9B9B931A9FF}"/>
              </a:ext>
            </a:extLst>
          </p:cNvPr>
          <p:cNvSpPr>
            <a:spLocks noGrp="1"/>
          </p:cNvSpPr>
          <p:nvPr>
            <p:ph sz="half" idx="1"/>
          </p:nvPr>
        </p:nvSpPr>
        <p:spPr>
          <a:xfrm>
            <a:off x="838200" y="2235199"/>
            <a:ext cx="5181600" cy="3941763"/>
          </a:xfrm>
        </p:spPr>
        <p:txBody>
          <a:bodyPr/>
          <a:lstStyle/>
          <a:p>
            <a:endParaRPr lang="en-US" dirty="0"/>
          </a:p>
          <a:p>
            <a:r>
              <a:rPr lang="en-US" dirty="0"/>
              <a:t>Take notes using a Focused Observation Form</a:t>
            </a:r>
          </a:p>
          <a:p>
            <a:endParaRPr lang="en-US" dirty="0"/>
          </a:p>
          <a:p>
            <a:r>
              <a:rPr lang="en-US" dirty="0"/>
              <a:t>Other helpful tools include:</a:t>
            </a:r>
          </a:p>
          <a:p>
            <a:pPr lvl="1"/>
            <a:r>
              <a:rPr lang="en-US" dirty="0"/>
              <a:t>Video</a:t>
            </a:r>
          </a:p>
          <a:p>
            <a:pPr lvl="1"/>
            <a:r>
              <a:rPr lang="en-US" dirty="0"/>
              <a:t>Coaching supports</a:t>
            </a:r>
          </a:p>
          <a:p>
            <a:endParaRPr lang="en-US" dirty="0"/>
          </a:p>
        </p:txBody>
      </p:sp>
      <p:pic>
        <p:nvPicPr>
          <p:cNvPr id="7" name="Picture 6">
            <a:extLst>
              <a:ext uri="{FF2B5EF4-FFF2-40B4-BE49-F238E27FC236}">
                <a16:creationId xmlns:a16="http://schemas.microsoft.com/office/drawing/2014/main" id="{65360AB8-AA41-3F47-BBFB-AA047F621A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7030" y="188362"/>
            <a:ext cx="1322340" cy="1315983"/>
          </a:xfrm>
          <a:prstGeom prst="rect">
            <a:avLst/>
          </a:prstGeom>
        </p:spPr>
      </p:pic>
      <p:pic>
        <p:nvPicPr>
          <p:cNvPr id="5" name="Picture 4">
            <a:extLst>
              <a:ext uri="{FF2B5EF4-FFF2-40B4-BE49-F238E27FC236}">
                <a16:creationId xmlns:a16="http://schemas.microsoft.com/office/drawing/2014/main" id="{63568457-9874-2E43-BE0F-D838220F74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70649" y="1418255"/>
            <a:ext cx="4183503" cy="5243240"/>
          </a:xfrm>
          <a:prstGeom prst="rect">
            <a:avLst/>
          </a:prstGeom>
          <a:ln>
            <a:solidFill>
              <a:schemeClr val="tx1"/>
            </a:solidFill>
          </a:ln>
        </p:spPr>
      </p:pic>
    </p:spTree>
    <p:extLst>
      <p:ext uri="{BB962C8B-B14F-4D97-AF65-F5344CB8AC3E}">
        <p14:creationId xmlns:p14="http://schemas.microsoft.com/office/powerpoint/2010/main" val="209779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236981-EA08-F94A-B579-80887F44A0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182" y="92364"/>
            <a:ext cx="1330036" cy="1323642"/>
          </a:xfrm>
          <a:prstGeom prst="rect">
            <a:avLst/>
          </a:prstGeom>
        </p:spPr>
      </p:pic>
      <p:sp>
        <p:nvSpPr>
          <p:cNvPr id="2" name="Title 1">
            <a:extLst>
              <a:ext uri="{FF2B5EF4-FFF2-40B4-BE49-F238E27FC236}">
                <a16:creationId xmlns:a16="http://schemas.microsoft.com/office/drawing/2014/main" id="{3AC4263C-CAED-7B41-8B6C-D0563E668664}"/>
              </a:ext>
            </a:extLst>
          </p:cNvPr>
          <p:cNvSpPr>
            <a:spLocks noGrp="1"/>
          </p:cNvSpPr>
          <p:nvPr>
            <p:ph type="title"/>
          </p:nvPr>
        </p:nvSpPr>
        <p:spPr>
          <a:xfrm>
            <a:off x="2245998" y="365125"/>
            <a:ext cx="9107802" cy="962459"/>
          </a:xfrm>
        </p:spPr>
        <p:txBody>
          <a:bodyPr/>
          <a:lstStyle/>
          <a:p>
            <a:r>
              <a:rPr lang="en-US" dirty="0"/>
              <a:t>Scenario 1</a:t>
            </a:r>
          </a:p>
        </p:txBody>
      </p:sp>
      <p:sp>
        <p:nvSpPr>
          <p:cNvPr id="3" name="Content Placeholder 2">
            <a:extLst>
              <a:ext uri="{FF2B5EF4-FFF2-40B4-BE49-F238E27FC236}">
                <a16:creationId xmlns:a16="http://schemas.microsoft.com/office/drawing/2014/main" id="{B5548729-90E7-1C4E-AF19-8A8B4DE2E359}"/>
              </a:ext>
            </a:extLst>
          </p:cNvPr>
          <p:cNvSpPr>
            <a:spLocks noGrp="1"/>
          </p:cNvSpPr>
          <p:nvPr>
            <p:ph idx="1"/>
          </p:nvPr>
        </p:nvSpPr>
        <p:spPr>
          <a:xfrm>
            <a:off x="1995054" y="1692709"/>
            <a:ext cx="9358745" cy="4484254"/>
          </a:xfrm>
        </p:spPr>
        <p:txBody>
          <a:bodyPr>
            <a:normAutofit/>
          </a:bodyPr>
          <a:lstStyle/>
          <a:p>
            <a:pPr marL="0" indent="0">
              <a:buNone/>
            </a:pPr>
            <a:r>
              <a:rPr lang="en-US" sz="3200" dirty="0"/>
              <a:t>While engaging in counting activities, some children appear not to know the number sequence. Others get mixed up in terms of what objects they’ve counted or skip objects. There are some children who can count accurately to 10. The teacher continues to have children count sets of 6 to 25.</a:t>
            </a:r>
          </a:p>
          <a:p>
            <a:pPr marL="0" indent="0">
              <a:buNone/>
            </a:pPr>
            <a:endParaRPr lang="en-US" sz="3200" dirty="0"/>
          </a:p>
          <a:p>
            <a:pPr marL="0" indent="0">
              <a:buNone/>
            </a:pPr>
            <a:r>
              <a:rPr lang="en-US" sz="3200" dirty="0"/>
              <a:t>How could you coach this staff member in terms of  mathematics teaching and practices?</a:t>
            </a:r>
          </a:p>
        </p:txBody>
      </p:sp>
    </p:spTree>
    <p:extLst>
      <p:ext uri="{BB962C8B-B14F-4D97-AF65-F5344CB8AC3E}">
        <p14:creationId xmlns:p14="http://schemas.microsoft.com/office/powerpoint/2010/main" val="9375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8B-8D05-B74B-AE2E-F9229EDB48EF}"/>
              </a:ext>
            </a:extLst>
          </p:cNvPr>
          <p:cNvSpPr>
            <a:spLocks noGrp="1"/>
          </p:cNvSpPr>
          <p:nvPr>
            <p:ph type="title"/>
          </p:nvPr>
        </p:nvSpPr>
        <p:spPr>
          <a:xfrm>
            <a:off x="2245998" y="365125"/>
            <a:ext cx="9107802" cy="962459"/>
          </a:xfrm>
        </p:spPr>
        <p:txBody>
          <a:bodyPr/>
          <a:lstStyle/>
          <a:p>
            <a:r>
              <a:rPr lang="en-US" dirty="0"/>
              <a:t>Scenario 1</a:t>
            </a:r>
          </a:p>
        </p:txBody>
      </p:sp>
      <p:pic>
        <p:nvPicPr>
          <p:cNvPr id="6" name="Content Placeholder 5">
            <a:extLst>
              <a:ext uri="{FF2B5EF4-FFF2-40B4-BE49-F238E27FC236}">
                <a16:creationId xmlns:a16="http://schemas.microsoft.com/office/drawing/2014/main" id="{949B029E-CDF7-124B-A332-8C2BEECB7F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4344" y="197859"/>
            <a:ext cx="5459149" cy="6462281"/>
          </a:xfrm>
        </p:spPr>
      </p:pic>
      <p:pic>
        <p:nvPicPr>
          <p:cNvPr id="4" name="Picture 3">
            <a:extLst>
              <a:ext uri="{FF2B5EF4-FFF2-40B4-BE49-F238E27FC236}">
                <a16:creationId xmlns:a16="http://schemas.microsoft.com/office/drawing/2014/main" id="{8C163335-C56D-2646-AAE4-A951DF3A5F9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4509" y="197859"/>
            <a:ext cx="1333998" cy="1327584"/>
          </a:xfrm>
          <a:prstGeom prst="rect">
            <a:avLst/>
          </a:prstGeom>
        </p:spPr>
      </p:pic>
    </p:spTree>
    <p:extLst>
      <p:ext uri="{BB962C8B-B14F-4D97-AF65-F5344CB8AC3E}">
        <p14:creationId xmlns:p14="http://schemas.microsoft.com/office/powerpoint/2010/main" val="98108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7D6ACB-DB45-CA4D-A524-40381C4804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5492" y="101600"/>
            <a:ext cx="1342500" cy="1339273"/>
          </a:xfrm>
          <a:prstGeom prst="rect">
            <a:avLst/>
          </a:prstGeom>
        </p:spPr>
      </p:pic>
      <p:sp>
        <p:nvSpPr>
          <p:cNvPr id="2" name="Title 1">
            <a:extLst>
              <a:ext uri="{FF2B5EF4-FFF2-40B4-BE49-F238E27FC236}">
                <a16:creationId xmlns:a16="http://schemas.microsoft.com/office/drawing/2014/main" id="{C5C1E68B-8D05-B74B-AE2E-F9229EDB48EF}"/>
              </a:ext>
            </a:extLst>
          </p:cNvPr>
          <p:cNvSpPr>
            <a:spLocks noGrp="1"/>
          </p:cNvSpPr>
          <p:nvPr>
            <p:ph type="title"/>
          </p:nvPr>
        </p:nvSpPr>
        <p:spPr>
          <a:xfrm>
            <a:off x="2245998" y="365125"/>
            <a:ext cx="9107802" cy="962459"/>
          </a:xfrm>
        </p:spPr>
        <p:txBody>
          <a:bodyPr/>
          <a:lstStyle/>
          <a:p>
            <a:r>
              <a:rPr lang="en-US" dirty="0"/>
              <a:t>Scenario 1</a:t>
            </a:r>
          </a:p>
        </p:txBody>
      </p:sp>
      <p:sp>
        <p:nvSpPr>
          <p:cNvPr id="3" name="Content Placeholder 2">
            <a:extLst>
              <a:ext uri="{FF2B5EF4-FFF2-40B4-BE49-F238E27FC236}">
                <a16:creationId xmlns:a16="http://schemas.microsoft.com/office/drawing/2014/main" id="{6889DCAE-59C5-604C-81CB-5DF2E19382B9}"/>
              </a:ext>
            </a:extLst>
          </p:cNvPr>
          <p:cNvSpPr>
            <a:spLocks noGrp="1"/>
          </p:cNvSpPr>
          <p:nvPr>
            <p:ph idx="1"/>
          </p:nvPr>
        </p:nvSpPr>
        <p:spPr>
          <a:xfrm>
            <a:off x="2092036" y="1554018"/>
            <a:ext cx="9525000" cy="4351338"/>
          </a:xfrm>
        </p:spPr>
        <p:txBody>
          <a:bodyPr/>
          <a:lstStyle/>
          <a:p>
            <a:r>
              <a:rPr lang="en-US" dirty="0"/>
              <a:t>What would you ask this teacher to promote reflection?</a:t>
            </a:r>
          </a:p>
          <a:p>
            <a:endParaRPr lang="en-US" dirty="0"/>
          </a:p>
          <a:p>
            <a:r>
              <a:rPr lang="en-US" dirty="0"/>
              <a:t>What positive feedback could you give this teacher?</a:t>
            </a:r>
          </a:p>
          <a:p>
            <a:endParaRPr lang="en-US" dirty="0"/>
          </a:p>
          <a:p>
            <a:r>
              <a:rPr lang="en-US" dirty="0"/>
              <a:t>How could the teacher translate her strengths into improving in other areas? How could you communicate this to the teacher?</a:t>
            </a:r>
          </a:p>
          <a:p>
            <a:endParaRPr lang="en-US" dirty="0"/>
          </a:p>
          <a:p>
            <a:endParaRPr lang="en-US" dirty="0"/>
          </a:p>
          <a:p>
            <a:endParaRPr lang="en-US" dirty="0"/>
          </a:p>
        </p:txBody>
      </p:sp>
      <p:graphicFrame>
        <p:nvGraphicFramePr>
          <p:cNvPr id="7" name="Diagram 6">
            <a:extLst>
              <a:ext uri="{FF2B5EF4-FFF2-40B4-BE49-F238E27FC236}">
                <a16:creationId xmlns:a16="http://schemas.microsoft.com/office/drawing/2014/main" id="{CC582A0A-A566-8943-B55A-D7CD73C2CEC6}"/>
              </a:ext>
            </a:extLst>
          </p:cNvPr>
          <p:cNvGraphicFramePr/>
          <p:nvPr/>
        </p:nvGraphicFramePr>
        <p:xfrm>
          <a:off x="2524456" y="4782827"/>
          <a:ext cx="7143087" cy="2245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5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8B-8D05-B74B-AE2E-F9229EDB48EF}"/>
              </a:ext>
            </a:extLst>
          </p:cNvPr>
          <p:cNvSpPr>
            <a:spLocks noGrp="1"/>
          </p:cNvSpPr>
          <p:nvPr>
            <p:ph type="title"/>
          </p:nvPr>
        </p:nvSpPr>
        <p:spPr>
          <a:xfrm>
            <a:off x="2245998" y="365125"/>
            <a:ext cx="9107802" cy="962459"/>
          </a:xfrm>
        </p:spPr>
        <p:txBody>
          <a:bodyPr/>
          <a:lstStyle/>
          <a:p>
            <a:r>
              <a:rPr lang="en-US" dirty="0"/>
              <a:t>Scenario 1</a:t>
            </a:r>
          </a:p>
        </p:txBody>
      </p:sp>
      <p:sp>
        <p:nvSpPr>
          <p:cNvPr id="3" name="Content Placeholder 2">
            <a:extLst>
              <a:ext uri="{FF2B5EF4-FFF2-40B4-BE49-F238E27FC236}">
                <a16:creationId xmlns:a16="http://schemas.microsoft.com/office/drawing/2014/main" id="{6889DCAE-59C5-604C-81CB-5DF2E19382B9}"/>
              </a:ext>
            </a:extLst>
          </p:cNvPr>
          <p:cNvSpPr>
            <a:spLocks noGrp="1"/>
          </p:cNvSpPr>
          <p:nvPr>
            <p:ph idx="1"/>
          </p:nvPr>
        </p:nvSpPr>
        <p:spPr>
          <a:xfrm>
            <a:off x="2245996" y="1825625"/>
            <a:ext cx="9107803" cy="4351338"/>
          </a:xfrm>
        </p:spPr>
        <p:txBody>
          <a:bodyPr/>
          <a:lstStyle/>
          <a:p>
            <a:r>
              <a:rPr lang="en-US" dirty="0"/>
              <a:t>Based on the reflection discussed on the prior slide, what goal do you think the teacher should focus on next?</a:t>
            </a:r>
          </a:p>
          <a:p>
            <a:pPr marL="0" indent="0">
              <a:buNone/>
            </a:pPr>
            <a:endParaRPr lang="en-US" dirty="0"/>
          </a:p>
          <a:p>
            <a:r>
              <a:rPr lang="en-US" dirty="0"/>
              <a:t>What are the teacher’s strengths and areas for growth related to the goal?</a:t>
            </a:r>
          </a:p>
          <a:p>
            <a:pPr lvl="1"/>
            <a:r>
              <a:rPr lang="en-US" dirty="0"/>
              <a:t>What questions could you ask the teacher to gauge this?</a:t>
            </a:r>
          </a:p>
        </p:txBody>
      </p:sp>
      <p:pic>
        <p:nvPicPr>
          <p:cNvPr id="5" name="Content Placeholder 5">
            <a:extLst>
              <a:ext uri="{FF2B5EF4-FFF2-40B4-BE49-F238E27FC236}">
                <a16:creationId xmlns:a16="http://schemas.microsoft.com/office/drawing/2014/main" id="{69C8337C-2144-D54A-8379-071BA76EC0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7300" y="174971"/>
            <a:ext cx="1281799" cy="1281799"/>
          </a:xfrm>
          <a:prstGeom prst="rect">
            <a:avLst/>
          </a:prstGeom>
        </p:spPr>
      </p:pic>
      <p:graphicFrame>
        <p:nvGraphicFramePr>
          <p:cNvPr id="6" name="Diagram 5">
            <a:extLst>
              <a:ext uri="{FF2B5EF4-FFF2-40B4-BE49-F238E27FC236}">
                <a16:creationId xmlns:a16="http://schemas.microsoft.com/office/drawing/2014/main" id="{9CC6D7C3-88D7-9A4F-AC39-D074F97E55F4}"/>
              </a:ext>
            </a:extLst>
          </p:cNvPr>
          <p:cNvGraphicFramePr/>
          <p:nvPr/>
        </p:nvGraphicFramePr>
        <p:xfrm>
          <a:off x="2524456" y="4612943"/>
          <a:ext cx="7143087" cy="2245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168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756B8360-B4A8-444E-B7A6-1B89DAB7AED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7054" y="101601"/>
            <a:ext cx="1283854" cy="1283854"/>
          </a:xfrm>
          <a:prstGeom prst="rect">
            <a:avLst/>
          </a:prstGeom>
        </p:spPr>
      </p:pic>
      <p:pic>
        <p:nvPicPr>
          <p:cNvPr id="2" name="Picture 1">
            <a:extLst>
              <a:ext uri="{FF2B5EF4-FFF2-40B4-BE49-F238E27FC236}">
                <a16:creationId xmlns:a16="http://schemas.microsoft.com/office/drawing/2014/main" id="{472874E5-EC6D-4309-9EAC-6573072DEC83}"/>
              </a:ext>
            </a:extLst>
          </p:cNvPr>
          <p:cNvPicPr>
            <a:picLocks noChangeAspect="1"/>
          </p:cNvPicPr>
          <p:nvPr/>
        </p:nvPicPr>
        <p:blipFill>
          <a:blip r:embed="rId4"/>
          <a:stretch>
            <a:fillRect/>
          </a:stretch>
        </p:blipFill>
        <p:spPr>
          <a:xfrm>
            <a:off x="636158" y="1385455"/>
            <a:ext cx="11338788" cy="5080771"/>
          </a:xfrm>
          <a:prstGeom prst="rect">
            <a:avLst/>
          </a:prstGeom>
          <a:ln>
            <a:solidFill>
              <a:schemeClr val="tx1"/>
            </a:solidFill>
          </a:ln>
        </p:spPr>
      </p:pic>
    </p:spTree>
    <p:extLst>
      <p:ext uri="{BB962C8B-B14F-4D97-AF65-F5344CB8AC3E}">
        <p14:creationId xmlns:p14="http://schemas.microsoft.com/office/powerpoint/2010/main" val="394044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F871-CD87-0746-9BF1-0947DDA26534}"/>
              </a:ext>
            </a:extLst>
          </p:cNvPr>
          <p:cNvSpPr>
            <a:spLocks noGrp="1"/>
          </p:cNvSpPr>
          <p:nvPr>
            <p:ph type="title"/>
          </p:nvPr>
        </p:nvSpPr>
        <p:spPr>
          <a:xfrm>
            <a:off x="2364530" y="365125"/>
            <a:ext cx="8989269" cy="962459"/>
          </a:xfrm>
        </p:spPr>
        <p:txBody>
          <a:bodyPr/>
          <a:lstStyle/>
          <a:p>
            <a:r>
              <a:rPr lang="en-US" dirty="0"/>
              <a:t>Focused Observation Plan</a:t>
            </a:r>
          </a:p>
        </p:txBody>
      </p:sp>
      <p:graphicFrame>
        <p:nvGraphicFramePr>
          <p:cNvPr id="7" name="Table 6">
            <a:extLst>
              <a:ext uri="{FF2B5EF4-FFF2-40B4-BE49-F238E27FC236}">
                <a16:creationId xmlns:a16="http://schemas.microsoft.com/office/drawing/2014/main" id="{0BB911D3-EE61-B948-891E-EFB292FC5EFE}"/>
              </a:ext>
            </a:extLst>
          </p:cNvPr>
          <p:cNvGraphicFramePr>
            <a:graphicFrameLocks noGrp="1"/>
          </p:cNvGraphicFramePr>
          <p:nvPr/>
        </p:nvGraphicFramePr>
        <p:xfrm>
          <a:off x="2525846" y="1508759"/>
          <a:ext cx="8651669" cy="4851097"/>
        </p:xfrm>
        <a:graphic>
          <a:graphicData uri="http://schemas.openxmlformats.org/drawingml/2006/table">
            <a:tbl>
              <a:tblPr firstRow="1" bandRow="1">
                <a:tableStyleId>{93296810-A885-4BE3-A3E7-6D5BEEA58F35}</a:tableStyleId>
              </a:tblPr>
              <a:tblGrid>
                <a:gridCol w="2184863">
                  <a:extLst>
                    <a:ext uri="{9D8B030D-6E8A-4147-A177-3AD203B41FA5}">
                      <a16:colId xmlns:a16="http://schemas.microsoft.com/office/drawing/2014/main" val="3217277849"/>
                    </a:ext>
                  </a:extLst>
                </a:gridCol>
                <a:gridCol w="3004186">
                  <a:extLst>
                    <a:ext uri="{9D8B030D-6E8A-4147-A177-3AD203B41FA5}">
                      <a16:colId xmlns:a16="http://schemas.microsoft.com/office/drawing/2014/main" val="149573376"/>
                    </a:ext>
                  </a:extLst>
                </a:gridCol>
                <a:gridCol w="3462620">
                  <a:extLst>
                    <a:ext uri="{9D8B030D-6E8A-4147-A177-3AD203B41FA5}">
                      <a16:colId xmlns:a16="http://schemas.microsoft.com/office/drawing/2014/main" val="488189165"/>
                    </a:ext>
                  </a:extLst>
                </a:gridCol>
              </a:tblGrid>
              <a:tr h="885518">
                <a:tc>
                  <a:txBody>
                    <a:bodyPr/>
                    <a:lstStyle/>
                    <a:p>
                      <a:r>
                        <a:rPr lang="en-US" sz="2000" dirty="0"/>
                        <a:t>Action plan goal</a:t>
                      </a:r>
                    </a:p>
                  </a:txBody>
                  <a:tcPr/>
                </a:tc>
                <a:tc>
                  <a:txBody>
                    <a:bodyPr/>
                    <a:lstStyle/>
                    <a:p>
                      <a:r>
                        <a:rPr lang="en-US" sz="2000" dirty="0"/>
                        <a:t>Possible observation times and activities</a:t>
                      </a:r>
                    </a:p>
                  </a:txBody>
                  <a:tcPr/>
                </a:tc>
                <a:tc>
                  <a:txBody>
                    <a:bodyPr/>
                    <a:lstStyle/>
                    <a:p>
                      <a:r>
                        <a:rPr lang="en-US" sz="2000" dirty="0"/>
                        <a:t>Data collection ideas</a:t>
                      </a:r>
                    </a:p>
                  </a:txBody>
                  <a:tcPr/>
                </a:tc>
                <a:extLst>
                  <a:ext uri="{0D108BD9-81ED-4DB2-BD59-A6C34878D82A}">
                    <a16:rowId xmlns:a16="http://schemas.microsoft.com/office/drawing/2014/main" val="2192487394"/>
                  </a:ext>
                </a:extLst>
              </a:tr>
              <a:tr h="3965579">
                <a:tc>
                  <a:txBody>
                    <a:bodyPr/>
                    <a:lstStyle/>
                    <a:p>
                      <a:endParaRPr lang="en-US" sz="2000" dirty="0"/>
                    </a:p>
                  </a:txBody>
                  <a:tcPr/>
                </a:tc>
                <a:tc>
                  <a:txBody>
                    <a:bodyPr/>
                    <a:lstStyle/>
                    <a:p>
                      <a:endParaRPr lang="en-US" sz="2000" dirty="0">
                        <a:latin typeface="Bradley Hand ITC" panose="03070402050302030203" pitchFamily="66" charset="77"/>
                      </a:endParaRPr>
                    </a:p>
                  </a:txBody>
                  <a:tcPr/>
                </a:tc>
                <a:tc>
                  <a:txBody>
                    <a:bodyPr/>
                    <a:lstStyle/>
                    <a:p>
                      <a:endParaRPr lang="en-US" sz="2000" dirty="0">
                        <a:latin typeface="Bradley Hand ITC" panose="03070402050302030203" pitchFamily="66" charset="77"/>
                      </a:endParaRPr>
                    </a:p>
                  </a:txBody>
                  <a:tcPr/>
                </a:tc>
                <a:extLst>
                  <a:ext uri="{0D108BD9-81ED-4DB2-BD59-A6C34878D82A}">
                    <a16:rowId xmlns:a16="http://schemas.microsoft.com/office/drawing/2014/main" val="2518714203"/>
                  </a:ext>
                </a:extLst>
              </a:tr>
            </a:tbl>
          </a:graphicData>
        </a:graphic>
      </p:graphicFrame>
      <p:pic>
        <p:nvPicPr>
          <p:cNvPr id="6" name="Picture 5">
            <a:extLst>
              <a:ext uri="{FF2B5EF4-FFF2-40B4-BE49-F238E27FC236}">
                <a16:creationId xmlns:a16="http://schemas.microsoft.com/office/drawing/2014/main" id="{11714F2C-78C6-2B46-80B6-04BF8EE6DF4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5551" y="182562"/>
            <a:ext cx="1333997" cy="1327584"/>
          </a:xfrm>
          <a:prstGeom prst="rect">
            <a:avLst/>
          </a:prstGeom>
        </p:spPr>
      </p:pic>
    </p:spTree>
    <p:extLst>
      <p:ext uri="{BB962C8B-B14F-4D97-AF65-F5344CB8AC3E}">
        <p14:creationId xmlns:p14="http://schemas.microsoft.com/office/powerpoint/2010/main" val="250471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16C8-2B6B-FE44-8964-7983DA4CF7BA}"/>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F04853A8-07A9-5A45-BD5F-460863AFE762}"/>
              </a:ext>
            </a:extLst>
          </p:cNvPr>
          <p:cNvSpPr>
            <a:spLocks noGrp="1"/>
          </p:cNvSpPr>
          <p:nvPr>
            <p:ph idx="1"/>
          </p:nvPr>
        </p:nvSpPr>
        <p:spPr/>
        <p:txBody>
          <a:bodyPr/>
          <a:lstStyle/>
          <a:p>
            <a:pPr marL="0" indent="0">
              <a:buNone/>
            </a:pPr>
            <a:r>
              <a:rPr lang="en-US" dirty="0"/>
              <a:t>During snack time at a socialization, the parents work to set the table—giving each child one bowl, one spoon, one cup, and one napkin. Two-and-a-half-year-old Tyson notices that there aren’t enough spoons for every child and says, “more spoons!” The home visitor overhears the mother say, “Yes, we need more spoons.” The home visitor whispers to the mother, “Maybe you can tell him we need 2 more spoons. Add in some math language!”</a:t>
            </a:r>
          </a:p>
          <a:p>
            <a:pPr marL="0" indent="0">
              <a:buNone/>
            </a:pPr>
            <a:endParaRPr lang="en-US" dirty="0"/>
          </a:p>
          <a:p>
            <a:pPr marL="0" indent="0">
              <a:buNone/>
            </a:pPr>
            <a:r>
              <a:rPr lang="en-US" dirty="0"/>
              <a:t>How could you coach this home visitors in terms of supporting the parent’s use of mathematics teaching and practices?</a:t>
            </a:r>
          </a:p>
        </p:txBody>
      </p:sp>
      <p:sp>
        <p:nvSpPr>
          <p:cNvPr id="4" name="TextBox 3">
            <a:extLst>
              <a:ext uri="{FF2B5EF4-FFF2-40B4-BE49-F238E27FC236}">
                <a16:creationId xmlns:a16="http://schemas.microsoft.com/office/drawing/2014/main" id="{75C42580-F976-0F46-A989-489D49C0C8BD}"/>
              </a:ext>
            </a:extLst>
          </p:cNvPr>
          <p:cNvSpPr txBox="1"/>
          <p:nvPr/>
        </p:nvSpPr>
        <p:spPr>
          <a:xfrm>
            <a:off x="2420471" y="43747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944417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F08604B50F3E47AF68C7445A79E513" ma:contentTypeVersion="30" ma:contentTypeDescription="Create a new document." ma:contentTypeScope="" ma:versionID="37c3240a6989893ec4318acfd222b32a">
  <xsd:schema xmlns:xsd="http://www.w3.org/2001/XMLSchema" xmlns:xs="http://www.w3.org/2001/XMLSchema" xmlns:p="http://schemas.microsoft.com/office/2006/metadata/properties" xmlns:ns1="http://schemas.microsoft.com/sharepoint/v3" xmlns:ns2="1df41999-4d9b-463f-8975-015e962b2462" xmlns:ns3="638e6b88-029d-4974-94ab-4f46eee0f699" xmlns:ns4="2b0696d2-03e8-4ed2-82a3-1f89a5fc7162" targetNamespace="http://schemas.microsoft.com/office/2006/metadata/properties" ma:root="true" ma:fieldsID="daa5fca3497441bb13b8e1acf0e1f2b1" ns1:_="" ns2:_="" ns3:_="" ns4:_="">
    <xsd:import namespace="http://schemas.microsoft.com/sharepoint/v3"/>
    <xsd:import namespace="1df41999-4d9b-463f-8975-015e962b2462"/>
    <xsd:import namespace="638e6b88-029d-4974-94ab-4f46eee0f699"/>
    <xsd:import namespace="2b0696d2-03e8-4ed2-82a3-1f89a5fc7162"/>
    <xsd:element name="properties">
      <xsd:complexType>
        <xsd:sequence>
          <xsd:element name="documentManagement">
            <xsd:complexType>
              <xsd:all>
                <xsd:element ref="ns2:Region" minOccurs="0"/>
                <xsd:element ref="ns2:Year" minOccurs="0"/>
                <xsd:element ref="ns2:Audience" minOccurs="0"/>
                <xsd:element ref="ns2:National_x0020_Conference" minOccurs="0"/>
                <xsd:element ref="ns2:Webinar" minOccurs="0"/>
                <xsd:element ref="ns2:Topic" minOccurs="0"/>
                <xsd:element ref="ns2:Product" minOccurs="0"/>
                <xsd:element ref="ns2:Conference_x0020_Year" minOccurs="0"/>
                <xsd:element ref="ns3:SharedWithDetails" minOccurs="0"/>
                <xsd:element ref="ns3:LastSharedByUser" minOccurs="0"/>
                <xsd:element ref="ns3:LastSharedByTime" minOccurs="0"/>
                <xsd:element ref="ns2:MediaServiceMetadata" minOccurs="0"/>
                <xsd:element ref="ns2:MediaServiceFastMetadata" minOccurs="0"/>
                <xsd:element ref="ns3:TaxKeywordTaxHTField" minOccurs="0"/>
                <xsd:element ref="ns4:TaxCatchAll" minOccurs="0"/>
                <xsd:element ref="ns3:SharedWithUsers" minOccurs="0"/>
                <xsd:element ref="ns2:MediaServiceDateTaken" minOccurs="0"/>
                <xsd:element ref="ns2:MediaServiceAutoTags" minOccurs="0"/>
                <xsd:element ref="ns1:RoutingPriority"/>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Priority" ma:index="27" ma:displayName="Priority" ma:description="" ma:internalName="RoutingPriori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f41999-4d9b-463f-8975-015e962b2462" elementFormDefault="qualified">
    <xsd:import namespace="http://schemas.microsoft.com/office/2006/documentManagement/types"/>
    <xsd:import namespace="http://schemas.microsoft.com/office/infopath/2007/PartnerControls"/>
    <xsd:element name="Region" ma:index="2" nillable="true" ma:displayName="Region" ma:description="Which region(s) was/were this developed for?" ma:internalName="Region">
      <xsd:complexType>
        <xsd:complexContent>
          <xsd:extension base="dms:MultiChoice">
            <xsd:sequence>
              <xsd:element name="Value" maxOccurs="unbounded" minOccurs="0" nillable="true">
                <xsd:simpleType>
                  <xsd:restriction base="dms:Choice">
                    <xsd:enumeration value="Region I: CT, ME, MA, NH, VT, RI"/>
                    <xsd:enumeration value="Region II: NY, NJ, PR, VI"/>
                    <xsd:enumeration value="Region III: DC, DE, MD, PA, VA, WV"/>
                    <xsd:enumeration value="Region IV: AL, FL, GA, KY, MS, NC, SC, TN"/>
                    <xsd:enumeration value="Region V: IL, IN, MI, MN, OH, WI"/>
                    <xsd:enumeration value="Region VI AR, LA, NM, TX,"/>
                    <xsd:enumeration value="Region VII: IA, KS, MO, MT, NE"/>
                    <xsd:enumeration value="Region VIII: CO, MO, ND, SD, UT, WY"/>
                    <xsd:enumeration value="Region IX: AZ,CA,HI,NV,AS,GU,MH,MP,FM"/>
                    <xsd:enumeration value="Region X: AK, ID, OR, WA"/>
                    <xsd:enumeration value="Region XI: American Indian, Alaskan Native"/>
                    <xsd:enumeration value="Region XII: Migrant"/>
                  </xsd:restriction>
                </xsd:simpleType>
              </xsd:element>
            </xsd:sequence>
          </xsd:extension>
        </xsd:complexContent>
      </xsd:complexType>
    </xsd:element>
    <xsd:element name="Year" ma:index="3" nillable="true" ma:displayName="Year" ma:description="In what year was this approved by the FPOs for dissemination?" ma:format="Dropdown" ma:indexed="true" ma:internalName="Year">
      <xsd:simpleType>
        <xsd:restriction base="dms:Choice">
          <xsd:enumeration value="2015"/>
          <xsd:enumeration value="2016"/>
          <xsd:enumeration value="2017"/>
          <xsd:enumeration value="2018"/>
          <xsd:enumeration value="2019"/>
          <xsd:enumeration value="2020"/>
        </xsd:restriction>
      </xsd:simpleType>
    </xsd:element>
    <xsd:element name="Audience" ma:index="4" nillable="true" ma:displayName="Audience" ma:description="Who is the audience?" ma:internalName="Audience">
      <xsd:complexType>
        <xsd:complexContent>
          <xsd:extension base="dms:MultiChoice">
            <xsd:sequence>
              <xsd:element name="Value" maxOccurs="unbounded" minOccurs="0" nillable="true">
                <xsd:simpleType>
                  <xsd:restriction base="dms:Choice">
                    <xsd:enumeration value="Early Head Start Teacher/Caregiver"/>
                    <xsd:enumeration value="Family Child Care Provider"/>
                    <xsd:enumeration value="Disability manager"/>
                    <xsd:enumeration value="Child Care Provider"/>
                    <xsd:enumeration value="Mentor/Coach"/>
                    <xsd:enumeration value="Education Manager"/>
                    <xsd:enumeration value="Family Support Worker"/>
                    <xsd:enumeration value="Parent/Guardian"/>
                    <xsd:enumeration value="Director/Program Manager"/>
                    <xsd:enumeration value="Content Manager/Coordinator"/>
                    <xsd:enumeration value="Family Services"/>
                    <xsd:enumeration value="Home Visitor"/>
                    <xsd:enumeration value="Child Development Specialist"/>
                    <xsd:enumeration value="Policy Council/Governing Body"/>
                    <xsd:enumeration value="Federal Staff"/>
                    <xsd:enumeration value="Training/Technical Assistance"/>
                    <xsd:enumeration value="Higher Education"/>
                    <xsd:enumeration value="Head Start Collaboration Directors"/>
                    <xsd:enumeration value="Professional Development System Leaders"/>
                    <xsd:enumeration value="State Child Care Administrators"/>
                    <xsd:enumeration value="Child Care Resource and Referral Admins"/>
                  </xsd:restriction>
                </xsd:simpleType>
              </xsd:element>
            </xsd:sequence>
          </xsd:extension>
        </xsd:complexContent>
      </xsd:complexType>
    </xsd:element>
    <xsd:element name="National_x0020_Conference" ma:index="5" nillable="true" ma:displayName="National Conference" ma:default="N/A" ma:description="Which national conference are you looking for information on?" ma:format="Dropdown" ma:indexed="true" ma:internalName="National_x0020_Conference">
      <xsd:simpleType>
        <xsd:restriction base="dms:Choice">
          <xsd:enumeration value="N/A"/>
          <xsd:enumeration value="National HSA Parent and Family Engagement"/>
          <xsd:enumeration value="Early Head Start - Child Care Partnership"/>
          <xsd:enumeration value="National HS Association Data Gathering"/>
          <xsd:enumeration value="Migrant and Seasonal HS Association"/>
          <xsd:enumeration value="35th Native American Child and Family"/>
          <xsd:enumeration value="National Early Childhood Inclusion Institute"/>
          <xsd:enumeration value="National HSA Annual Conference and Expo"/>
          <xsd:enumeration value="NAEYC - Education of Young Children - PDI"/>
          <xsd:enumeration value="Nat'l Assoc. for Family Child Care Institute"/>
          <xsd:enumeration value="Admin for Children and Families Nat'l Research"/>
          <xsd:enumeration value="National Workforce Registry Alliance"/>
          <xsd:enumeration value="Northwest Indian HS"/>
          <xsd:enumeration value="Nat'l Indian HS Directors Assoc Mgmt Training"/>
          <xsd:enumeration value="Regional HS Association"/>
          <xsd:enumeration value="Oklahoma Indian HS Association"/>
        </xsd:restriction>
      </xsd:simpleType>
    </xsd:element>
    <xsd:element name="Webinar" ma:index="6" nillable="true" ma:displayName="Webinar" ma:default="N/A" ma:internalName="Webinar">
      <xsd:complexType>
        <xsd:complexContent>
          <xsd:extension base="dms:MultiChoice">
            <xsd:sequence>
              <xsd:element name="Value" maxOccurs="unbounded" minOccurs="0" nillable="true">
                <xsd:simpleType>
                  <xsd:restriction base="dms:Choice">
                    <xsd:enumeration value="N/A"/>
                    <xsd:enumeration value="ELOF"/>
                    <xsd:enumeration value="ELOF Overview"/>
                    <xsd:enumeration value="ELOF Implementation"/>
                    <xsd:enumeration value="In-Service Suites"/>
                    <xsd:enumeration value="EHS Center Based Learning Environments"/>
                    <xsd:enumeration value="EHS Home Visiting Overview"/>
                    <xsd:enumeration value="BabyTalks"/>
                  </xsd:restriction>
                </xsd:simpleType>
              </xsd:element>
            </xsd:sequence>
          </xsd:extension>
        </xsd:complexContent>
      </xsd:complexType>
    </xsd:element>
    <xsd:element name="Topic" ma:index="7" nillable="true" ma:displayName="Topic" ma:description="What topic area(s) does this represent?" ma:internalName="Topic">
      <xsd:complexType>
        <xsd:complexContent>
          <xsd:extension base="dms:MultiChoice">
            <xsd:sequence>
              <xsd:element name="Value" maxOccurs="unbounded" minOccurs="0" nillable="true">
                <xsd:simpleType>
                  <xsd:restriction base="dms:Choice">
                    <xsd:enumeration value="Implementation Science"/>
                    <xsd:enumeration value="Data"/>
                    <xsd:enumeration value="Developmentally Appropriate Practice"/>
                    <xsd:enumeration value="Disabilities"/>
                    <xsd:enumeration value="Early Learning Outcomes Framework"/>
                    <xsd:enumeration value="School Readiness"/>
                    <xsd:enumeration value="Practice-Based Coaching"/>
                    <xsd:enumeration value="Child Outcomes"/>
                    <xsd:enumeration value="Quality Environment"/>
                    <xsd:enumeration value="Family Child Care"/>
                    <xsd:enumeration value="Instructional Strategies"/>
                    <xsd:enumeration value="Workforce Development"/>
                    <xsd:enumeration value="Culturally Responsive Practice (PLA)"/>
                    <xsd:enumeration value="Home Visiting"/>
                    <xsd:enumeration value="Ongoing Assessment"/>
                    <xsd:enumeration value="Curriculum"/>
                    <xsd:enumeration value="Nature Based Learning and Development"/>
                    <xsd:enumeration value="Physical Environment"/>
                    <xsd:enumeration value="Inclusion"/>
                  </xsd:restriction>
                </xsd:simpleType>
              </xsd:element>
            </xsd:sequence>
          </xsd:extension>
        </xsd:complexContent>
      </xsd:complexType>
    </xsd:element>
    <xsd:element name="Product" ma:index="8" nillable="true" ma:displayName="Product" ma:description="Which product is this associated with?" ma:internalName="Product">
      <xsd:complexType>
        <xsd:complexContent>
          <xsd:extension base="dms:MultiChoice">
            <xsd:sequence>
              <xsd:element name="Value" maxOccurs="unbounded" minOccurs="0" nillable="true">
                <xsd:simpleType>
                  <xsd:restriction base="dms:Choice">
                    <xsd:enumeration value="OpenDoors"/>
                    <xsd:enumeration value="Early Educators Central"/>
                    <xsd:enumeration value="Coffee Talks"/>
                    <xsd:enumeration value="Teacher Time"/>
                    <xsd:enumeration value="Text 4 Teachers"/>
                    <xsd:enumeration value="Coaching Companion"/>
                    <xsd:enumeration value="Early Essentials"/>
                    <xsd:enumeration value="Infant/Toddler"/>
                    <xsd:enumeration value="Preschool"/>
                    <xsd:enumeration value="Birth to Five"/>
                  </xsd:restriction>
                </xsd:simpleType>
              </xsd:element>
            </xsd:sequence>
          </xsd:extension>
        </xsd:complexContent>
      </xsd:complexType>
    </xsd:element>
    <xsd:element name="Conference_x0020_Year" ma:index="9" nillable="true" ma:displayName="Conference Year" ma:format="RadioButtons" ma:indexed="true" ma:internalName="Conference_x0020_Year">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8" nillable="true" ma:displayName="MediaServiceOCR" ma:internalName="MediaServiceOCR" ma:readOnly="true">
      <xsd:simpleType>
        <xsd:restriction base="dms:Note">
          <xsd:maxLength value="255"/>
        </xsd:restriction>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Location" ma:index="3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element name="TaxKeywordTaxHTField" ma:index="17" nillable="true" ma:taxonomy="true" ma:internalName="TaxKeywordTaxHTField" ma:taxonomyFieldName="TaxKeyword" ma:displayName="Enterprise Keywords" ma:fieldId="{23f27201-bee3-471e-b2e7-b64fd8b7ca38}" ma:taxonomyMulti="true" ma:sspId="20c59be4-22bc-445b-9645-97ad681149fe" ma:termSetId="00000000-0000-0000-0000-000000000000" ma:anchorId="00000000-0000-0000-0000-000000000000" ma:open="true" ma:isKeyword="true">
      <xsd:complexType>
        <xsd:sequence>
          <xsd:element ref="pc:Terms" minOccurs="0" maxOccurs="1"/>
        </xsd:sequence>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0696d2-03e8-4ed2-82a3-1f89a5fc716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ad75a8-dd60-4520-a89c-9ee183f5048b}" ma:internalName="TaxCatchAll" ma:showField="CatchAllData" ma:web="638e6b88-029d-4974-94ab-4f46eee0f6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1df41999-4d9b-463f-8975-015e962b2462" xsi:nil="true"/>
    <Webinar xmlns="1df41999-4d9b-463f-8975-015e962b2462">
      <Value>N/A</Value>
    </Webinar>
    <Product xmlns="1df41999-4d9b-463f-8975-015e962b2462"/>
    <Topic xmlns="1df41999-4d9b-463f-8975-015e962b2462"/>
    <Conference_x0020_Year xmlns="1df41999-4d9b-463f-8975-015e962b2462" xsi:nil="true"/>
    <TaxKeywordTaxHTField xmlns="638e6b88-029d-4974-94ab-4f46eee0f699">
      <Terms xmlns="http://schemas.microsoft.com/office/infopath/2007/PartnerControls"/>
    </TaxKeywordTaxHTField>
    <National_x0020_Conference xmlns="1df41999-4d9b-463f-8975-015e962b2462">N/A</National_x0020_Conference>
    <TaxCatchAll xmlns="2b0696d2-03e8-4ed2-82a3-1f89a5fc7162"/>
    <Audience xmlns="1df41999-4d9b-463f-8975-015e962b2462"/>
    <Region xmlns="1df41999-4d9b-463f-8975-015e962b2462"/>
    <RoutingPriority xmlns="http://schemas.microsoft.com/sharepoint/v3">low</RoutingPriority>
  </documentManagement>
</p:properties>
</file>

<file path=customXml/itemProps1.xml><?xml version="1.0" encoding="utf-8"?>
<ds:datastoreItem xmlns:ds="http://schemas.openxmlformats.org/officeDocument/2006/customXml" ds:itemID="{08BD715D-188D-4525-81BC-3F7D13B6E15D}">
  <ds:schemaRefs>
    <ds:schemaRef ds:uri="http://schemas.microsoft.com/sharepoint/v3/contenttype/forms"/>
  </ds:schemaRefs>
</ds:datastoreItem>
</file>

<file path=customXml/itemProps2.xml><?xml version="1.0" encoding="utf-8"?>
<ds:datastoreItem xmlns:ds="http://schemas.openxmlformats.org/officeDocument/2006/customXml" ds:itemID="{D1BF6446-60F3-4E76-9644-BD7187719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f41999-4d9b-463f-8975-015e962b2462"/>
    <ds:schemaRef ds:uri="638e6b88-029d-4974-94ab-4f46eee0f699"/>
    <ds:schemaRef ds:uri="2b0696d2-03e8-4ed2-82a3-1f89a5fc7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CD8063-9A82-421E-A5F4-199F866BF7C1}">
  <ds:schemaRefs>
    <ds:schemaRef ds:uri="http://purl.org/dc/dcmitype/"/>
    <ds:schemaRef ds:uri="http://schemas.openxmlformats.org/package/2006/metadata/core-properties"/>
    <ds:schemaRef ds:uri="638e6b88-029d-4974-94ab-4f46eee0f699"/>
    <ds:schemaRef ds:uri="http://schemas.microsoft.com/office/2006/metadata/properties"/>
    <ds:schemaRef ds:uri="http://purl.org/dc/elements/1.1/"/>
    <ds:schemaRef ds:uri="http://purl.org/dc/terms/"/>
    <ds:schemaRef ds:uri="1df41999-4d9b-463f-8975-015e962b2462"/>
    <ds:schemaRef ds:uri="http://www.w3.org/XML/1998/namespace"/>
    <ds:schemaRef ds:uri="http://schemas.microsoft.com/office/2006/documentManagement/types"/>
    <ds:schemaRef ds:uri="http://schemas.microsoft.com/office/infopath/2007/PartnerControls"/>
    <ds:schemaRef ds:uri="2b0696d2-03e8-4ed2-82a3-1f89a5fc716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TotalTime>
  <Words>525</Words>
  <Application>Microsoft Office PowerPoint</Application>
  <PresentationFormat>Widescreen</PresentationFormat>
  <Paragraphs>85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Bradley Hand ITC</vt:lpstr>
      <vt:lpstr>Calibri</vt:lpstr>
      <vt:lpstr>Calibri Light</vt:lpstr>
      <vt:lpstr>1_Office Theme</vt:lpstr>
      <vt:lpstr>Why Share Math Experiences?</vt:lpstr>
      <vt:lpstr>Focused Observation Plan</vt:lpstr>
      <vt:lpstr>Scenario 1</vt:lpstr>
      <vt:lpstr>Scenario 1</vt:lpstr>
      <vt:lpstr>Scenario 1</vt:lpstr>
      <vt:lpstr>Scenario 1</vt:lpstr>
      <vt:lpstr>PowerPoint Presentation</vt:lpstr>
      <vt:lpstr>Focused Observation Plan</vt:lpstr>
      <vt:lpstr>Scenario 2</vt:lpstr>
      <vt:lpstr>Scenario 2</vt:lpstr>
      <vt:lpstr>Scenario 2</vt:lpstr>
      <vt:lpstr>Scenario 2</vt:lpstr>
      <vt:lpstr>PowerPoint Presentation</vt:lpstr>
      <vt:lpstr>Focused Observation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Share Math Experiences?</dc:title>
  <dc:creator>Treshawn Anderson</dc:creator>
  <cp:lastModifiedBy>Cynthia Dehner</cp:lastModifiedBy>
  <cp:revision>3</cp:revision>
  <dcterms:created xsi:type="dcterms:W3CDTF">2020-03-12T21:12:12Z</dcterms:created>
  <dcterms:modified xsi:type="dcterms:W3CDTF">2020-06-15T18:44:37Z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0x010100FCF08604B50F3E47AF68C7445A79E513</vt:lpwstr>
  </property>
</Properties>
</file>