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6" d="100"/>
          <a:sy n="156" d="100"/>
        </p:scale>
        <p:origin x="-3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5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1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3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3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4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4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6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6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2DD9E-8B4F-2447-8628-44E4773E3D2F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F4DE-BF8E-E544-BA43-C0F9BC9C3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5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ecdotal-Records-Art-Activity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8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2012-01-31T03:00:34Z</dcterms:created>
  <dcterms:modified xsi:type="dcterms:W3CDTF">2014-04-16T18:21:12Z</dcterms:modified>
</cp:coreProperties>
</file>