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</p:sldMasterIdLst>
  <p:notesMasterIdLst>
    <p:notesMasterId r:id="rId3"/>
  </p:notesMasterIdLst>
  <p:sldIdLst>
    <p:sldId id="309" r:id="rId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3" autoAdjust="0"/>
    <p:restoredTop sz="90286" autoAdjust="0"/>
  </p:normalViewPr>
  <p:slideViewPr>
    <p:cSldViewPr snapToGrid="0">
      <p:cViewPr>
        <p:scale>
          <a:sx n="67" d="100"/>
          <a:sy n="67" d="100"/>
        </p:scale>
        <p:origin x="-2920" y="-2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92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135DD92-0E65-4597-8EFA-F9098A31B29C}" type="datetimeFigureOut">
              <a:rPr lang="en-US"/>
              <a:pPr>
                <a:defRPr/>
              </a:pPr>
              <a:t>8/6/15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3E51440-1CE8-4301-A55B-09133B328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0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8/6/15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18CC2D-7E41-4A27-87A1-6E435D473F03}" type="datetimeFigureOut">
              <a:rPr lang="en-US" smtClean="0"/>
              <a:pPr>
                <a:defRPr/>
              </a:pPr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1E231-5C62-4592-87AF-55D5B40B53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BD47BD-3A43-45E1-BD18-75280989C5AE}" type="datetimeFigureOut">
              <a:rPr lang="en-US" smtClean="0"/>
              <a:pPr>
                <a:defRPr/>
              </a:pPr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9C5F3-B302-42C0-AA46-E88A1C7E28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2465B8-67CD-4EFC-82C1-DA698FE510A0}" type="datetimeFigureOut">
              <a:rPr lang="en-US" smtClean="0"/>
              <a:pPr>
                <a:defRPr/>
              </a:pPr>
              <a:t>8/6/15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8B8F1-146F-4046-B20C-D927B2E403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0581BE-1021-423F-89AD-04ED0E0845DB}" type="datetimeFigureOut">
              <a:rPr lang="en-US" smtClean="0"/>
              <a:pPr>
                <a:defRPr/>
              </a:pPr>
              <a:t>8/6/15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14DA70-D580-4262-9274-9A0672EF64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EE11A5-6637-40D2-BD8F-E0257C46E818}" type="datetimeFigureOut">
              <a:rPr lang="en-US" smtClean="0"/>
              <a:pPr>
                <a:defRPr/>
              </a:pPr>
              <a:t>8/6/15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E0D57-6518-434E-A7C4-5B9AED5D08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8/6/15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8/6/15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67725" y="4751403"/>
            <a:ext cx="3554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Century Gothic" pitchFamily="34" charset="0"/>
              </a:rPr>
              <a:t>VIDEO: El jardín de </a:t>
            </a:r>
            <a:r>
              <a:rPr lang="es-ES" sz="2400" dirty="0" err="1" smtClean="0">
                <a:solidFill>
                  <a:schemeClr val="bg1"/>
                </a:solidFill>
                <a:latin typeface="Century Gothic" pitchFamily="34" charset="0"/>
              </a:rPr>
              <a:t>Lyly</a:t>
            </a:r>
            <a:endParaRPr lang="en-US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" name="Lyly Garden_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Powerpoint_template.pptx</Template>
  <TotalTime>1471</TotalTime>
  <Words>6</Words>
  <Application>Microsoft Macintosh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Powerpoint_template</vt:lpstr>
      <vt:lpstr>PowerPoint Presentation</vt:lpstr>
    </vt:vector>
  </TitlesOfParts>
  <Company>UW-Milwaukee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Microsoft Office User</cp:lastModifiedBy>
  <cp:revision>182</cp:revision>
  <cp:lastPrinted>2011-06-14T23:15:05Z</cp:lastPrinted>
  <dcterms:created xsi:type="dcterms:W3CDTF">2013-03-12T13:39:48Z</dcterms:created>
  <dcterms:modified xsi:type="dcterms:W3CDTF">2015-08-06T23:34:00Z</dcterms:modified>
</cp:coreProperties>
</file>