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g" ContentType="image/jpeg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ndi J Rohde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4264" y="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commentAuthors" Target="commentAuthors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E74CC-E5BC-8D4C-A8A3-A70C77289ACA}" type="datetimeFigureOut">
              <a:rPr lang="en-US" smtClean="0"/>
              <a:t>6/5/15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E9F20-0C7B-FE4B-8BF3-ACDCCF095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4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4781550"/>
            <a:ext cx="3607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Ver y compartir</a:t>
            </a:r>
            <a:endParaRPr lang="es-MX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View and Share_ESP_SUB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600"/>
          </a:xfrm>
        </p:spPr>
      </p:pic>
    </p:spTree>
    <p:extLst>
      <p:ext uri="{BB962C8B-B14F-4D97-AF65-F5344CB8AC3E}">
        <p14:creationId xmlns:p14="http://schemas.microsoft.com/office/powerpoint/2010/main" val="165550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78</TotalTime>
  <Words>6</Words>
  <Application>Microsoft Macintosh PowerPoint</Application>
  <PresentationFormat>On-screen Show (4:3)</PresentationFormat>
  <Paragraphs>2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View and Share Activity</dc:title>
  <dc:creator>Jody Marx</dc:creator>
  <cp:lastModifiedBy>Microsoft Office User</cp:lastModifiedBy>
  <cp:revision>11</cp:revision>
  <dcterms:created xsi:type="dcterms:W3CDTF">2013-09-20T23:21:02Z</dcterms:created>
  <dcterms:modified xsi:type="dcterms:W3CDTF">2015-06-05T20:34:22Z</dcterms:modified>
</cp:coreProperties>
</file>