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"/>
  </p:handoutMasterIdLst>
  <p:sldIdLst>
    <p:sldId id="259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93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handoutMaster" Target="handoutMasters/handout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8E08A-FF39-4C4F-8625-C05A5B39FDB2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For more Information, contact us at: </a:t>
            </a:r>
            <a:r>
              <a:rPr lang="en-US" sz="1400" b="1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NCQTL@UW.EDU </a:t>
            </a:r>
            <a:r>
              <a:rPr lang="en-US" sz="14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or 877-731-0764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</a:br>
            <a:r>
              <a:rPr lang="en-US" sz="900" b="0" i="0" u="none" strike="noStrike" kern="1200" baseline="0" dirty="0" smtClean="0">
                <a:solidFill>
                  <a:schemeClr val="tx1"/>
                </a:solidFill>
                <a:latin typeface="Century Gothic"/>
                <a:ea typeface="+mn-ea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marL="0">
              <a:spcBef>
                <a:spcPts val="600"/>
              </a:spcBef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381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9/25/2012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conut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" y="27432"/>
            <a:ext cx="8351520" cy="6263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15933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The Center for Advanced Study of Teaching and Learning (CASTL)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4350</TotalTime>
  <Words>14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NCQTL</cp:lastModifiedBy>
  <cp:revision>27</cp:revision>
  <dcterms:created xsi:type="dcterms:W3CDTF">2011-10-14T22:50:22Z</dcterms:created>
  <dcterms:modified xsi:type="dcterms:W3CDTF">2012-09-25T20:00:01Z</dcterms:modified>
</cp:coreProperties>
</file>