
<file path=[Content_Types].xml><?xml version="1.0" encoding="utf-8"?>
<Types xmlns="http://schemas.openxmlformats.org/package/2006/content-types">
  <Default Extension="xml" ContentType="application/xml"/>
  <Default Extension="wmv" ContentType="video/unknown"/>
  <Default Extension="jpg" ContentType="image/jpeg"/>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5"/>
  </p:notesMasterIdLst>
  <p:sldIdLst>
    <p:sldId id="256" r:id="rId2"/>
    <p:sldId id="257" r:id="rId3"/>
    <p:sldId id="258"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764" autoAdjust="0"/>
  </p:normalViewPr>
  <p:slideViewPr>
    <p:cSldViewPr snapToGrid="0" snapToObjects="1">
      <p:cViewPr>
        <p:scale>
          <a:sx n="80" d="100"/>
          <a:sy n="80" d="100"/>
        </p:scale>
        <p:origin x="-24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05D9C2-2201-5B41-B4C4-AF15EC910BA1}" type="datetimeFigureOut">
              <a:rPr lang="en-US" smtClean="0"/>
              <a:t>7/15/14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CBEFF-109B-8F47-924C-7494178C87A4}" type="slidenum">
              <a:rPr lang="en-US" smtClean="0"/>
              <a:t>‹#›</a:t>
            </a:fld>
            <a:endParaRPr lang="en-US"/>
          </a:p>
        </p:txBody>
      </p:sp>
    </p:spTree>
    <p:extLst>
      <p:ext uri="{BB962C8B-B14F-4D97-AF65-F5344CB8AC3E}">
        <p14:creationId xmlns:p14="http://schemas.microsoft.com/office/powerpoint/2010/main" val="29696702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Scientific Method: Free Choice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Observing; experimenting; asking questions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and two girls mix </a:t>
            </a:r>
            <a:r>
              <a:rPr lang="en-US" sz="1200" kern="1200" dirty="0" err="1" smtClean="0">
                <a:solidFill>
                  <a:schemeClr val="tx1"/>
                </a:solidFill>
                <a:effectLst/>
                <a:latin typeface="+mn-lt"/>
                <a:ea typeface="+mn-ea"/>
                <a:cs typeface="+mn-cs"/>
              </a:rPr>
              <a:t>gak</a:t>
            </a:r>
            <a:r>
              <a:rPr lang="en-US" sz="1200" kern="1200" dirty="0" smtClean="0">
                <a:solidFill>
                  <a:schemeClr val="tx1"/>
                </a:solidFill>
                <a:effectLst/>
                <a:latin typeface="+mn-lt"/>
                <a:ea typeface="+mn-ea"/>
                <a:cs typeface="+mn-cs"/>
              </a:rPr>
              <a:t> with their hands and share observations about the characteristics of the mixture. At 00:04 one girl asks an open-ended question starting with, “What if we . . .”. Then the girls comment about what happens. The teacher repeats what the children say and adds to their comments.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 32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Using the Scientific Method</a:t>
            </a:r>
          </a:p>
        </p:txBody>
      </p:sp>
      <p:sp>
        <p:nvSpPr>
          <p:cNvPr id="4" name="Slide Number Placeholder 3"/>
          <p:cNvSpPr>
            <a:spLocks noGrp="1"/>
          </p:cNvSpPr>
          <p:nvPr>
            <p:ph type="sldNum" sz="quarter" idx="10"/>
          </p:nvPr>
        </p:nvSpPr>
        <p:spPr/>
        <p:txBody>
          <a:bodyPr/>
          <a:lstStyle/>
          <a:p>
            <a:fld id="{77CCBEFF-109B-8F47-924C-7494178C87A4}" type="slidenum">
              <a:rPr lang="en-US" smtClean="0"/>
              <a:t>1</a:t>
            </a:fld>
            <a:endParaRPr lang="en-US"/>
          </a:p>
        </p:txBody>
      </p:sp>
    </p:spTree>
    <p:extLst>
      <p:ext uri="{BB962C8B-B14F-4D97-AF65-F5344CB8AC3E}">
        <p14:creationId xmlns:p14="http://schemas.microsoft.com/office/powerpoint/2010/main" val="54612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Scientific Method: Hermit Crab</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Observing; recording observations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and three girls are observing and drawing hermit crabs. The teacher asks questions about the hermit crabs’ activities and she and the children alternately describe what the crabs are doing.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1 minute 28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Using the Scientific Method</a:t>
            </a:r>
          </a:p>
        </p:txBody>
      </p:sp>
      <p:sp>
        <p:nvSpPr>
          <p:cNvPr id="4" name="Slide Number Placeholder 3"/>
          <p:cNvSpPr>
            <a:spLocks noGrp="1"/>
          </p:cNvSpPr>
          <p:nvPr>
            <p:ph type="sldNum" sz="quarter" idx="10"/>
          </p:nvPr>
        </p:nvSpPr>
        <p:spPr/>
        <p:txBody>
          <a:bodyPr/>
          <a:lstStyle/>
          <a:p>
            <a:fld id="{77CCBEFF-109B-8F47-924C-7494178C87A4}" type="slidenum">
              <a:rPr lang="en-US" smtClean="0"/>
              <a:t>2</a:t>
            </a:fld>
            <a:endParaRPr lang="en-US"/>
          </a:p>
        </p:txBody>
      </p:sp>
    </p:spTree>
    <p:extLst>
      <p:ext uri="{BB962C8B-B14F-4D97-AF65-F5344CB8AC3E}">
        <p14:creationId xmlns:p14="http://schemas.microsoft.com/office/powerpoint/2010/main" val="91875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Scientific Method: Outdoors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Predicting; experimenting; observing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and a small group of children examine a roly-poly or pill bug outside. The teacher tries out one child’s prediction that the bug will roll into a ball when touched.</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1 minute 15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Using the Scientific Method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CCBEFF-109B-8F47-924C-7494178C87A4}" type="slidenum">
              <a:rPr lang="en-US" smtClean="0"/>
              <a:t>3</a:t>
            </a:fld>
            <a:endParaRPr lang="en-US"/>
          </a:p>
        </p:txBody>
      </p:sp>
    </p:spTree>
    <p:extLst>
      <p:ext uri="{BB962C8B-B14F-4D97-AF65-F5344CB8AC3E}">
        <p14:creationId xmlns:p14="http://schemas.microsoft.com/office/powerpoint/2010/main" val="667324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7/15/14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238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t>7/15/14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BC453A-6B12-3E4E-8E5B-4BFBFD851DC7}" type="datetimeFigureOut">
              <a:rPr lang="en-US" smtClean="0"/>
              <a:t>7/15/14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t>7/15/14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t>7/15/14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3.png"/><Relationship Id="rId1" Type="http://schemas.microsoft.com/office/2007/relationships/media" Target="../media/media1.wmv"/><Relationship Id="rId2" Type="http://schemas.openxmlformats.org/officeDocument/2006/relationships/video" Target="../media/media1.wm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wmv"/><Relationship Id="rId2" Type="http://schemas.openxmlformats.org/officeDocument/2006/relationships/video" Target="../media/media2.wm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5.png"/><Relationship Id="rId1" Type="http://schemas.microsoft.com/office/2007/relationships/media" Target="../media/media3.wmv"/><Relationship Id="rId2" Type="http://schemas.openxmlformats.org/officeDocument/2006/relationships/video" Target="../media/media3.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ientific Method Free Choice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9144000" cy="6857999"/>
          </a:xfrm>
          <a:prstGeom prst="rect">
            <a:avLst/>
          </a:prstGeom>
        </p:spPr>
      </p:pic>
    </p:spTree>
    <p:extLst>
      <p:ext uri="{BB962C8B-B14F-4D97-AF65-F5344CB8AC3E}">
        <p14:creationId xmlns:p14="http://schemas.microsoft.com/office/powerpoint/2010/main" val="23729100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ientific Method Hermit Crab_SUBS_6.4.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4995602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ientific Method Outdoors_SUBS_6.4.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1" cy="6858000"/>
          </a:xfrm>
          <a:prstGeom prst="rect">
            <a:avLst/>
          </a:prstGeom>
        </p:spPr>
      </p:pic>
    </p:spTree>
    <p:extLst>
      <p:ext uri="{BB962C8B-B14F-4D97-AF65-F5344CB8AC3E}">
        <p14:creationId xmlns:p14="http://schemas.microsoft.com/office/powerpoint/2010/main" val="35125775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8</TotalTime>
  <Words>238</Words>
  <Application>Microsoft Macintosh PowerPoint</Application>
  <PresentationFormat>On-screen Show (4:3)</PresentationFormat>
  <Paragraphs>30</Paragraphs>
  <Slides>3</Slides>
  <Notes>3</Notes>
  <HiddenSlides>0</HiddenSlides>
  <MMClips>3</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Black</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Prakarn</dc:creator>
  <cp:lastModifiedBy>Prakarn</cp:lastModifiedBy>
  <cp:revision>5</cp:revision>
  <dcterms:created xsi:type="dcterms:W3CDTF">2013-06-11T19:11:30Z</dcterms:created>
  <dcterms:modified xsi:type="dcterms:W3CDTF">2014-07-15T21:27:54Z</dcterms:modified>
</cp:coreProperties>
</file>