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"/>
  </p:handout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7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39" y="639102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Fuente: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The Center for Advanced Study of Teaching and Learning (</a:t>
            </a:r>
            <a:r>
              <a:rPr lang="en-US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CASTL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r>
              <a:rPr lang="es-MX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[Centro para el Estudio Avanzado de la Enseñanza y el Aprendizaje]</a:t>
            </a:r>
            <a:endParaRPr lang="es-MX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Counting Syllables SUBS ES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380" y="-1"/>
            <a:ext cx="8389956" cy="629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4352</TotalTime>
  <Words>27</Words>
  <Application>Microsoft Macintosh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Prakarn</cp:lastModifiedBy>
  <cp:revision>29</cp:revision>
  <dcterms:created xsi:type="dcterms:W3CDTF">2011-10-14T22:50:22Z</dcterms:created>
  <dcterms:modified xsi:type="dcterms:W3CDTF">2014-01-22T00:25:25Z</dcterms:modified>
</cp:coreProperties>
</file>