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2" r:id="rId1"/>
    <p:sldMasterId id="2147484175" r:id="rId2"/>
    <p:sldMasterId id="2147484188" r:id="rId3"/>
    <p:sldMasterId id="2147484204" r:id="rId4"/>
    <p:sldMasterId id="2147484216" r:id="rId5"/>
    <p:sldMasterId id="2147484228" r:id="rId6"/>
  </p:sldMasterIdLst>
  <p:notesMasterIdLst>
    <p:notesMasterId r:id="rId21"/>
  </p:notesMasterIdLst>
  <p:handoutMasterIdLst>
    <p:handoutMasterId r:id="rId22"/>
  </p:handoutMasterIdLst>
  <p:sldIdLst>
    <p:sldId id="351" r:id="rId7"/>
    <p:sldId id="347" r:id="rId8"/>
    <p:sldId id="345" r:id="rId9"/>
    <p:sldId id="341" r:id="rId10"/>
    <p:sldId id="299" r:id="rId11"/>
    <p:sldId id="280" r:id="rId12"/>
    <p:sldId id="308" r:id="rId13"/>
    <p:sldId id="348" r:id="rId14"/>
    <p:sldId id="352" r:id="rId15"/>
    <p:sldId id="343" r:id="rId16"/>
    <p:sldId id="342" r:id="rId17"/>
    <p:sldId id="346" r:id="rId18"/>
    <p:sldId id="275" r:id="rId19"/>
    <p:sldId id="350" r:id="rId20"/>
  </p:sldIdLst>
  <p:sldSz cx="9144000" cy="6858000" type="screen4x3"/>
  <p:notesSz cx="7077075" cy="9385300"/>
  <p:defaultTextStyle>
    <a:defPPr>
      <a:defRPr lang="en-US"/>
    </a:defPPr>
    <a:lvl1pPr algn="l" rtl="0" fontAlgn="base">
      <a:spcBef>
        <a:spcPct val="0"/>
      </a:spcBef>
      <a:spcAft>
        <a:spcPct val="0"/>
      </a:spcAft>
      <a:defRPr kern="1200">
        <a:solidFill>
          <a:schemeClr val="tx1"/>
        </a:solidFill>
        <a:latin typeface="Calibri" charset="0"/>
        <a:ea typeface="MS PGothic" charset="0"/>
        <a:cs typeface="MS PGothic" charset="0"/>
      </a:defRPr>
    </a:lvl1pPr>
    <a:lvl2pPr marL="457200" algn="l" rtl="0" fontAlgn="base">
      <a:spcBef>
        <a:spcPct val="0"/>
      </a:spcBef>
      <a:spcAft>
        <a:spcPct val="0"/>
      </a:spcAft>
      <a:defRPr kern="1200">
        <a:solidFill>
          <a:schemeClr val="tx1"/>
        </a:solidFill>
        <a:latin typeface="Calibri" charset="0"/>
        <a:ea typeface="MS PGothic" charset="0"/>
        <a:cs typeface="MS PGothic" charset="0"/>
      </a:defRPr>
    </a:lvl2pPr>
    <a:lvl3pPr marL="914400" algn="l" rtl="0" fontAlgn="base">
      <a:spcBef>
        <a:spcPct val="0"/>
      </a:spcBef>
      <a:spcAft>
        <a:spcPct val="0"/>
      </a:spcAft>
      <a:defRPr kern="1200">
        <a:solidFill>
          <a:schemeClr val="tx1"/>
        </a:solidFill>
        <a:latin typeface="Calibri" charset="0"/>
        <a:ea typeface="MS PGothic" charset="0"/>
        <a:cs typeface="MS PGothic" charset="0"/>
      </a:defRPr>
    </a:lvl3pPr>
    <a:lvl4pPr marL="1371600" algn="l" rtl="0" fontAlgn="base">
      <a:spcBef>
        <a:spcPct val="0"/>
      </a:spcBef>
      <a:spcAft>
        <a:spcPct val="0"/>
      </a:spcAft>
      <a:defRPr kern="1200">
        <a:solidFill>
          <a:schemeClr val="tx1"/>
        </a:solidFill>
        <a:latin typeface="Calibri" charset="0"/>
        <a:ea typeface="MS PGothic" charset="0"/>
        <a:cs typeface="MS PGothic" charset="0"/>
      </a:defRPr>
    </a:lvl4pPr>
    <a:lvl5pPr marL="1828800" algn="l"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gela Notari Syverso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C4"/>
    <a:srgbClr val="249828"/>
    <a:srgbClr val="9D674F"/>
    <a:srgbClr val="07B22F"/>
    <a:srgbClr val="854B9E"/>
    <a:srgbClr val="BF0001"/>
    <a:srgbClr val="045F7B"/>
    <a:srgbClr val="FF3600"/>
    <a:srgbClr val="22BBB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63" autoAdjust="0"/>
    <p:restoredTop sz="95737" autoAdjust="0"/>
  </p:normalViewPr>
  <p:slideViewPr>
    <p:cSldViewPr snapToGrid="0" snapToObjects="1">
      <p:cViewPr>
        <p:scale>
          <a:sx n="100" d="100"/>
          <a:sy n="100" d="100"/>
        </p:scale>
        <p:origin x="-1176" y="-424"/>
      </p:cViewPr>
      <p:guideLst>
        <p:guide orient="horz" pos="1178"/>
        <p:guide pos="297"/>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20" Type="http://schemas.openxmlformats.org/officeDocument/2006/relationships/slide" Target="slides/slide14.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commentAuthors" Target="commentAuthors.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r>
              <a:rPr lang="es-MX" smtClean="0"/>
              <a:t>Espanol/Spanish</a:t>
            </a:r>
            <a:endParaRPr lang="es-MX"/>
          </a:p>
        </p:txBody>
      </p:sp>
      <p:sp>
        <p:nvSpPr>
          <p:cNvPr id="3" name="Date Placeholder 2"/>
          <p:cNvSpPr>
            <a:spLocks noGrp="1"/>
          </p:cNvSpPr>
          <p:nvPr>
            <p:ph type="dt" sz="quarter" idx="1"/>
          </p:nvPr>
        </p:nvSpPr>
        <p:spPr>
          <a:xfrm>
            <a:off x="4008438" y="0"/>
            <a:ext cx="3067050" cy="469900"/>
          </a:xfrm>
          <a:prstGeom prst="rect">
            <a:avLst/>
          </a:prstGeom>
        </p:spPr>
        <p:txBody>
          <a:bodyPr vert="horz" lIns="91440" tIns="45720" rIns="91440" bIns="45720" rtlCol="0"/>
          <a:lstStyle>
            <a:lvl1pPr algn="r">
              <a:defRPr sz="1200"/>
            </a:lvl1pPr>
          </a:lstStyle>
          <a:p>
            <a:fld id="{6DB18226-F7BF-41CF-A64F-2C1A7EA5725A}" type="datetimeFigureOut">
              <a:rPr lang="es-MX" smtClean="0"/>
              <a:t>1/21/14</a:t>
            </a:fld>
            <a:endParaRPr lang="es-MX"/>
          </a:p>
        </p:txBody>
      </p:sp>
      <p:sp>
        <p:nvSpPr>
          <p:cNvPr id="4" name="Footer Placeholder 3"/>
          <p:cNvSpPr>
            <a:spLocks noGrp="1"/>
          </p:cNvSpPr>
          <p:nvPr>
            <p:ph type="ftr" sz="quarter" idx="2"/>
          </p:nvPr>
        </p:nvSpPr>
        <p:spPr>
          <a:xfrm>
            <a:off x="0" y="8913813"/>
            <a:ext cx="3067050" cy="469900"/>
          </a:xfrm>
          <a:prstGeom prst="rect">
            <a:avLst/>
          </a:prstGeom>
        </p:spPr>
        <p:txBody>
          <a:bodyPr vert="horz" lIns="91440" tIns="45720" rIns="91440" bIns="45720" rtlCol="0" anchor="b"/>
          <a:lstStyle>
            <a:lvl1pPr algn="l">
              <a:defRPr sz="1200"/>
            </a:lvl1pPr>
          </a:lstStyle>
          <a:p>
            <a:endParaRPr lang="es-MX"/>
          </a:p>
        </p:txBody>
      </p:sp>
      <p:sp>
        <p:nvSpPr>
          <p:cNvPr id="5" name="Slide Number Placeholder 4"/>
          <p:cNvSpPr>
            <a:spLocks noGrp="1"/>
          </p:cNvSpPr>
          <p:nvPr>
            <p:ph type="sldNum" sz="quarter" idx="3"/>
          </p:nvPr>
        </p:nvSpPr>
        <p:spPr>
          <a:xfrm>
            <a:off x="4008438" y="8913813"/>
            <a:ext cx="3067050" cy="469900"/>
          </a:xfrm>
          <a:prstGeom prst="rect">
            <a:avLst/>
          </a:prstGeom>
        </p:spPr>
        <p:txBody>
          <a:bodyPr vert="horz" lIns="91440" tIns="45720" rIns="91440" bIns="45720" rtlCol="0" anchor="b"/>
          <a:lstStyle>
            <a:lvl1pPr algn="r">
              <a:defRPr sz="1200"/>
            </a:lvl1pPr>
          </a:lstStyle>
          <a:p>
            <a:fld id="{D81FB9BE-7CBE-40E1-BC21-2D9114B71EAE}" type="slidenum">
              <a:rPr lang="es-MX" smtClean="0"/>
              <a:t>‹#›</a:t>
            </a:fld>
            <a:endParaRPr lang="es-MX"/>
          </a:p>
        </p:txBody>
      </p:sp>
    </p:spTree>
    <p:extLst>
      <p:ext uri="{BB962C8B-B14F-4D97-AF65-F5344CB8AC3E}">
        <p14:creationId xmlns:p14="http://schemas.microsoft.com/office/powerpoint/2010/main" val="46860582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265"/>
          </a:xfrm>
          <a:prstGeom prst="rect">
            <a:avLst/>
          </a:prstGeom>
        </p:spPr>
        <p:txBody>
          <a:bodyPr vert="horz" lIns="94064" tIns="47032" rIns="94064" bIns="47032" rtlCol="0"/>
          <a:lstStyle>
            <a:lvl1pPr algn="l" fontAlgn="auto">
              <a:spcBef>
                <a:spcPts val="0"/>
              </a:spcBef>
              <a:spcAft>
                <a:spcPts val="0"/>
              </a:spcAft>
              <a:defRPr sz="1200">
                <a:latin typeface="+mn-lt"/>
                <a:ea typeface="+mn-ea"/>
                <a:cs typeface="+mn-cs"/>
              </a:defRPr>
            </a:lvl1pPr>
          </a:lstStyle>
          <a:p>
            <a:pPr>
              <a:defRPr/>
            </a:pPr>
            <a:r>
              <a:rPr lang="en-US" smtClean="0"/>
              <a:t>Espanol/Spanish</a:t>
            </a:r>
            <a:endParaRPr lang="en-US" dirty="0"/>
          </a:p>
        </p:txBody>
      </p:sp>
      <p:sp>
        <p:nvSpPr>
          <p:cNvPr id="3" name="Date Placeholder 2"/>
          <p:cNvSpPr>
            <a:spLocks noGrp="1"/>
          </p:cNvSpPr>
          <p:nvPr>
            <p:ph type="dt" idx="1"/>
          </p:nvPr>
        </p:nvSpPr>
        <p:spPr>
          <a:xfrm>
            <a:off x="4008705" y="0"/>
            <a:ext cx="3066733" cy="469265"/>
          </a:xfrm>
          <a:prstGeom prst="rect">
            <a:avLst/>
          </a:prstGeom>
        </p:spPr>
        <p:txBody>
          <a:bodyPr vert="horz" wrap="square" lIns="94064" tIns="47032" rIns="94064" bIns="47032" numCol="1" anchor="t" anchorCtr="0" compatLnSpc="1">
            <a:prstTxWarp prst="textNoShape">
              <a:avLst/>
            </a:prstTxWarp>
          </a:bodyPr>
          <a:lstStyle>
            <a:lvl1pPr algn="r">
              <a:defRPr sz="1200"/>
            </a:lvl1pPr>
          </a:lstStyle>
          <a:p>
            <a:pPr>
              <a:defRPr/>
            </a:pPr>
            <a:fld id="{A38497AE-B34A-B54D-9BD3-707E83084106}" type="datetimeFigureOut">
              <a:rPr lang="en-US"/>
              <a:pPr>
                <a:defRPr/>
              </a:pPr>
              <a:t>1/21/14</a:t>
            </a:fld>
            <a:endParaRPr lang="en-US" dirty="0"/>
          </a:p>
        </p:txBody>
      </p:sp>
      <p:sp>
        <p:nvSpPr>
          <p:cNvPr id="4" name="Slide Image Placeholder 3"/>
          <p:cNvSpPr>
            <a:spLocks noGrp="1" noRot="1" noChangeAspect="1"/>
          </p:cNvSpPr>
          <p:nvPr>
            <p:ph type="sldImg" idx="2"/>
          </p:nvPr>
        </p:nvSpPr>
        <p:spPr>
          <a:xfrm>
            <a:off x="1192213" y="703263"/>
            <a:ext cx="4692650" cy="3519487"/>
          </a:xfrm>
          <a:prstGeom prst="rect">
            <a:avLst/>
          </a:prstGeom>
          <a:noFill/>
          <a:ln w="12700">
            <a:solidFill>
              <a:prstClr val="black"/>
            </a:solidFill>
          </a:ln>
        </p:spPr>
        <p:txBody>
          <a:bodyPr vert="horz" lIns="94064" tIns="47032" rIns="94064" bIns="47032" rtlCol="0" anchor="ctr"/>
          <a:lstStyle/>
          <a:p>
            <a:pPr lvl="0"/>
            <a:endParaRPr lang="en-US" noProof="0" dirty="0"/>
          </a:p>
        </p:txBody>
      </p:sp>
      <p:sp>
        <p:nvSpPr>
          <p:cNvPr id="5" name="Notes Placeholder 4"/>
          <p:cNvSpPr>
            <a:spLocks noGrp="1"/>
          </p:cNvSpPr>
          <p:nvPr>
            <p:ph type="body" sz="quarter" idx="3"/>
          </p:nvPr>
        </p:nvSpPr>
        <p:spPr>
          <a:xfrm>
            <a:off x="707708" y="4458018"/>
            <a:ext cx="5661660" cy="4223385"/>
          </a:xfrm>
          <a:prstGeom prst="rect">
            <a:avLst/>
          </a:prstGeom>
        </p:spPr>
        <p:txBody>
          <a:bodyPr vert="horz" lIns="94064" tIns="47032" rIns="94064" bIns="4703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914406"/>
            <a:ext cx="3066733" cy="469265"/>
          </a:xfrm>
          <a:prstGeom prst="rect">
            <a:avLst/>
          </a:prstGeom>
        </p:spPr>
        <p:txBody>
          <a:bodyPr vert="horz" lIns="94064" tIns="47032" rIns="94064" bIns="47032"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008705" y="8914406"/>
            <a:ext cx="3066733" cy="469265"/>
          </a:xfrm>
          <a:prstGeom prst="rect">
            <a:avLst/>
          </a:prstGeom>
        </p:spPr>
        <p:txBody>
          <a:bodyPr vert="horz" wrap="square" lIns="94064" tIns="47032" rIns="94064" bIns="47032" numCol="1" anchor="b" anchorCtr="0" compatLnSpc="1">
            <a:prstTxWarp prst="textNoShape">
              <a:avLst/>
            </a:prstTxWarp>
          </a:bodyPr>
          <a:lstStyle>
            <a:lvl1pPr algn="r">
              <a:defRPr sz="1200"/>
            </a:lvl1pPr>
          </a:lstStyle>
          <a:p>
            <a:pPr>
              <a:defRPr/>
            </a:pPr>
            <a:fld id="{CBA72F0F-7DD7-E546-B345-7478ACBBECBD}" type="slidenum">
              <a:rPr lang="en-US"/>
              <a:pPr>
                <a:defRPr/>
              </a:pPr>
              <a:t>‹#›</a:t>
            </a:fld>
            <a:endParaRPr lang="en-US" dirty="0"/>
          </a:p>
        </p:txBody>
      </p:sp>
    </p:spTree>
    <p:extLst>
      <p:ext uri="{BB962C8B-B14F-4D97-AF65-F5344CB8AC3E}">
        <p14:creationId xmlns:p14="http://schemas.microsoft.com/office/powerpoint/2010/main" val="586672399"/>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9C37D6-57F1-4938-9965-B985C1E2E464}"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607962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spcAft>
                <a:spcPts val="1234"/>
              </a:spcAft>
            </a:pPr>
            <a:endParaRPr lang="en-US" i="1" dirty="0" smtClean="0"/>
          </a:p>
          <a:p>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solidFill>
                  <a:prstClr val="black"/>
                </a:solidFill>
                <a:latin typeface="Calibri"/>
              </a:rPr>
              <a:pPr/>
              <a:t>12</a:t>
            </a:fld>
            <a:endParaRPr lang="en-US" dirty="0">
              <a:solidFill>
                <a:prstClr val="black"/>
              </a:solidFill>
              <a:latin typeface="Calibri"/>
            </a:endParaRPr>
          </a:p>
        </p:txBody>
      </p:sp>
      <p:sp>
        <p:nvSpPr>
          <p:cNvPr id="5" name="Header Placeholder 4"/>
          <p:cNvSpPr>
            <a:spLocks noGrp="1"/>
          </p:cNvSpPr>
          <p:nvPr>
            <p:ph type="hdr" sz="quarter" idx="11"/>
          </p:nvPr>
        </p:nvSpPr>
        <p:spPr/>
        <p:txBody>
          <a:bodyPr/>
          <a:lstStyle/>
          <a:p>
            <a:pPr>
              <a:defRPr/>
            </a:pPr>
            <a:r>
              <a:rPr lang="en-US" smtClean="0"/>
              <a:t>Espanol/Spanish</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MS PGothic"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Calibri" charset="0"/>
                <a:ea typeface="MS PGothic" charset="0"/>
                <a:cs typeface="MS PGothic" charset="0"/>
              </a:defRPr>
            </a:lvl1pPr>
            <a:lvl2pPr marL="764273" indent="-293951" eaLnBrk="0" hangingPunct="0">
              <a:defRPr sz="2500">
                <a:solidFill>
                  <a:schemeClr val="tx1"/>
                </a:solidFill>
                <a:latin typeface="Calibri" charset="0"/>
                <a:ea typeface="MS PGothic" charset="0"/>
                <a:cs typeface="MS PGothic" charset="0"/>
              </a:defRPr>
            </a:lvl2pPr>
            <a:lvl3pPr marL="1175804" indent="-235161" eaLnBrk="0" hangingPunct="0">
              <a:defRPr sz="2500">
                <a:solidFill>
                  <a:schemeClr val="tx1"/>
                </a:solidFill>
                <a:latin typeface="Calibri" charset="0"/>
                <a:ea typeface="MS PGothic" charset="0"/>
                <a:cs typeface="MS PGothic" charset="0"/>
              </a:defRPr>
            </a:lvl3pPr>
            <a:lvl4pPr marL="1646126" indent="-235161" eaLnBrk="0" hangingPunct="0">
              <a:defRPr sz="2500">
                <a:solidFill>
                  <a:schemeClr val="tx1"/>
                </a:solidFill>
                <a:latin typeface="Calibri" charset="0"/>
                <a:ea typeface="MS PGothic" charset="0"/>
                <a:cs typeface="MS PGothic" charset="0"/>
              </a:defRPr>
            </a:lvl4pPr>
            <a:lvl5pPr marL="2116447" indent="-235161" eaLnBrk="0" hangingPunct="0">
              <a:defRPr sz="2500">
                <a:solidFill>
                  <a:schemeClr val="tx1"/>
                </a:solidFill>
                <a:latin typeface="Calibri" charset="0"/>
                <a:ea typeface="MS PGothic" charset="0"/>
                <a:cs typeface="MS PGothic" charset="0"/>
              </a:defRPr>
            </a:lvl5pPr>
            <a:lvl6pPr marL="2586769" indent="-235161" eaLnBrk="0" fontAlgn="base" hangingPunct="0">
              <a:spcBef>
                <a:spcPct val="0"/>
              </a:spcBef>
              <a:spcAft>
                <a:spcPct val="0"/>
              </a:spcAft>
              <a:defRPr sz="2500">
                <a:solidFill>
                  <a:schemeClr val="tx1"/>
                </a:solidFill>
                <a:latin typeface="Calibri" charset="0"/>
                <a:ea typeface="MS PGothic" charset="0"/>
                <a:cs typeface="MS PGothic" charset="0"/>
              </a:defRPr>
            </a:lvl6pPr>
            <a:lvl7pPr marL="3057091" indent="-235161" eaLnBrk="0" fontAlgn="base" hangingPunct="0">
              <a:spcBef>
                <a:spcPct val="0"/>
              </a:spcBef>
              <a:spcAft>
                <a:spcPct val="0"/>
              </a:spcAft>
              <a:defRPr sz="2500">
                <a:solidFill>
                  <a:schemeClr val="tx1"/>
                </a:solidFill>
                <a:latin typeface="Calibri" charset="0"/>
                <a:ea typeface="MS PGothic" charset="0"/>
                <a:cs typeface="MS PGothic" charset="0"/>
              </a:defRPr>
            </a:lvl7pPr>
            <a:lvl8pPr marL="3527412" indent="-235161" eaLnBrk="0" fontAlgn="base" hangingPunct="0">
              <a:spcBef>
                <a:spcPct val="0"/>
              </a:spcBef>
              <a:spcAft>
                <a:spcPct val="0"/>
              </a:spcAft>
              <a:defRPr sz="2500">
                <a:solidFill>
                  <a:schemeClr val="tx1"/>
                </a:solidFill>
                <a:latin typeface="Calibri" charset="0"/>
                <a:ea typeface="MS PGothic" charset="0"/>
                <a:cs typeface="MS PGothic" charset="0"/>
              </a:defRPr>
            </a:lvl8pPr>
            <a:lvl9pPr marL="3997734" indent="-235161" eaLnBrk="0" fontAlgn="base" hangingPunct="0">
              <a:spcBef>
                <a:spcPct val="0"/>
              </a:spcBef>
              <a:spcAft>
                <a:spcPct val="0"/>
              </a:spcAft>
              <a:defRPr sz="2500">
                <a:solidFill>
                  <a:schemeClr val="tx1"/>
                </a:solidFill>
                <a:latin typeface="Calibri" charset="0"/>
                <a:ea typeface="MS PGothic" charset="0"/>
                <a:cs typeface="MS PGothic" charset="0"/>
              </a:defRPr>
            </a:lvl9pPr>
          </a:lstStyle>
          <a:p>
            <a:pPr eaLnBrk="1" hangingPunct="1"/>
            <a:fld id="{296C75C0-5189-0D4E-B4A1-E8BF4D13380D}" type="slidenum">
              <a:rPr lang="en-US" sz="1200"/>
              <a:pPr eaLnBrk="1" hangingPunct="1"/>
              <a:t>13</a:t>
            </a:fld>
            <a:endParaRPr lang="en-US" sz="1200" dirty="0"/>
          </a:p>
        </p:txBody>
      </p:sp>
      <p:sp>
        <p:nvSpPr>
          <p:cNvPr id="2" name="Header Placeholder 1"/>
          <p:cNvSpPr>
            <a:spLocks noGrp="1"/>
          </p:cNvSpPr>
          <p:nvPr>
            <p:ph type="hdr" sz="quarter" idx="10"/>
          </p:nvPr>
        </p:nvSpPr>
        <p:spPr/>
        <p:txBody>
          <a:bodyPr/>
          <a:lstStyle/>
          <a:p>
            <a:pPr>
              <a:defRPr/>
            </a:pPr>
            <a:r>
              <a:rPr lang="en-US" smtClean="0"/>
              <a:t>Espanol/Spanish</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55CD1D0-D2E6-014E-BFD7-4A23BDD99E43}" type="slidenum">
              <a:rPr lang="en-US" smtClean="0">
                <a:solidFill>
                  <a:prstClr val="black"/>
                </a:solidFill>
              </a:rPr>
              <a:pPr>
                <a:defRPr/>
              </a:pPr>
              <a:t>14</a:t>
            </a:fld>
            <a:endParaRPr lang="en-US" dirty="0">
              <a:solidFill>
                <a:prstClr val="black"/>
              </a:solidFill>
            </a:endParaRPr>
          </a:p>
        </p:txBody>
      </p:sp>
      <p:sp>
        <p:nvSpPr>
          <p:cNvPr id="5" name="Header Placeholder 4"/>
          <p:cNvSpPr>
            <a:spLocks noGrp="1"/>
          </p:cNvSpPr>
          <p:nvPr>
            <p:ph type="hdr" sz="quarter" idx="11"/>
          </p:nvPr>
        </p:nvSpPr>
        <p:spPr/>
        <p:txBody>
          <a:bodyPr/>
          <a:lstStyle/>
          <a:p>
            <a:pPr>
              <a:defRPr/>
            </a:pPr>
            <a:r>
              <a:rPr lang="en-US" smtClean="0"/>
              <a:t>Espanol/Spanish</a:t>
            </a:r>
            <a:endParaRPr lang="en-US" dirty="0"/>
          </a:p>
        </p:txBody>
      </p:sp>
    </p:spTree>
    <p:extLst>
      <p:ext uri="{BB962C8B-B14F-4D97-AF65-F5344CB8AC3E}">
        <p14:creationId xmlns:p14="http://schemas.microsoft.com/office/powerpoint/2010/main" val="367641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8277787-A0B5-4DB7-B777-E72895F662BE}" type="slidenum">
              <a:rPr lang="en-US" smtClean="0"/>
              <a:pPr/>
              <a:t>3</a:t>
            </a:fld>
            <a:endParaRPr lang="en-US" dirty="0"/>
          </a:p>
        </p:txBody>
      </p:sp>
      <p:sp>
        <p:nvSpPr>
          <p:cNvPr id="5" name="Header Placeholder 4"/>
          <p:cNvSpPr>
            <a:spLocks noGrp="1"/>
          </p:cNvSpPr>
          <p:nvPr>
            <p:ph type="hdr" sz="quarter" idx="11"/>
          </p:nvPr>
        </p:nvSpPr>
        <p:spPr/>
        <p:txBody>
          <a:bodyPr/>
          <a:lstStyle/>
          <a:p>
            <a:pPr>
              <a:defRPr/>
            </a:pPr>
            <a:r>
              <a:rPr lang="en-US" smtClean="0"/>
              <a:t>Espanol/Spanish</a:t>
            </a:r>
            <a:endParaRPr lang="en-US" dirty="0"/>
          </a:p>
        </p:txBody>
      </p:sp>
    </p:spTree>
    <p:extLst>
      <p:ext uri="{BB962C8B-B14F-4D97-AF65-F5344CB8AC3E}">
        <p14:creationId xmlns:p14="http://schemas.microsoft.com/office/powerpoint/2010/main" val="1681852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MS PGothic" charset="0"/>
            </a:endParaRPr>
          </a:p>
          <a:p>
            <a:pPr eaLnBrk="1" hangingPunct="1">
              <a:spcBef>
                <a:spcPct val="0"/>
              </a:spcBef>
              <a:buFontTx/>
              <a:buChar char="•"/>
            </a:pPr>
            <a:endParaRPr lang="en-US" dirty="0">
              <a:latin typeface="Calibri" charset="0"/>
              <a:ea typeface="MS PGothic" charset="0"/>
            </a:endParaRPr>
          </a:p>
          <a:p>
            <a:pPr lvl="1" eaLnBrk="1" hangingPunct="1">
              <a:spcBef>
                <a:spcPct val="0"/>
              </a:spcBef>
              <a:buFontTx/>
              <a:buChar char="•"/>
            </a:pPr>
            <a:endParaRPr lang="en-US" dirty="0">
              <a:latin typeface="Calibri" charset="0"/>
              <a:ea typeface="MS PGothic"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Calibri" charset="0"/>
                <a:ea typeface="MS PGothic" charset="0"/>
                <a:cs typeface="MS PGothic" charset="0"/>
              </a:defRPr>
            </a:lvl1pPr>
            <a:lvl2pPr marL="764273" indent="-293951" eaLnBrk="0" hangingPunct="0">
              <a:defRPr sz="2500">
                <a:solidFill>
                  <a:schemeClr val="tx1"/>
                </a:solidFill>
                <a:latin typeface="Calibri" charset="0"/>
                <a:ea typeface="MS PGothic" charset="0"/>
                <a:cs typeface="MS PGothic" charset="0"/>
              </a:defRPr>
            </a:lvl2pPr>
            <a:lvl3pPr marL="1175804" indent="-235161" eaLnBrk="0" hangingPunct="0">
              <a:defRPr sz="2500">
                <a:solidFill>
                  <a:schemeClr val="tx1"/>
                </a:solidFill>
                <a:latin typeface="Calibri" charset="0"/>
                <a:ea typeface="MS PGothic" charset="0"/>
                <a:cs typeface="MS PGothic" charset="0"/>
              </a:defRPr>
            </a:lvl3pPr>
            <a:lvl4pPr marL="1646126" indent="-235161" eaLnBrk="0" hangingPunct="0">
              <a:defRPr sz="2500">
                <a:solidFill>
                  <a:schemeClr val="tx1"/>
                </a:solidFill>
                <a:latin typeface="Calibri" charset="0"/>
                <a:ea typeface="MS PGothic" charset="0"/>
                <a:cs typeface="MS PGothic" charset="0"/>
              </a:defRPr>
            </a:lvl4pPr>
            <a:lvl5pPr marL="2116447" indent="-235161" eaLnBrk="0" hangingPunct="0">
              <a:defRPr sz="2500">
                <a:solidFill>
                  <a:schemeClr val="tx1"/>
                </a:solidFill>
                <a:latin typeface="Calibri" charset="0"/>
                <a:ea typeface="MS PGothic" charset="0"/>
                <a:cs typeface="MS PGothic" charset="0"/>
              </a:defRPr>
            </a:lvl5pPr>
            <a:lvl6pPr marL="2586769" indent="-235161" eaLnBrk="0" fontAlgn="base" hangingPunct="0">
              <a:spcBef>
                <a:spcPct val="0"/>
              </a:spcBef>
              <a:spcAft>
                <a:spcPct val="0"/>
              </a:spcAft>
              <a:defRPr sz="2500">
                <a:solidFill>
                  <a:schemeClr val="tx1"/>
                </a:solidFill>
                <a:latin typeface="Calibri" charset="0"/>
                <a:ea typeface="MS PGothic" charset="0"/>
                <a:cs typeface="MS PGothic" charset="0"/>
              </a:defRPr>
            </a:lvl6pPr>
            <a:lvl7pPr marL="3057091" indent="-235161" eaLnBrk="0" fontAlgn="base" hangingPunct="0">
              <a:spcBef>
                <a:spcPct val="0"/>
              </a:spcBef>
              <a:spcAft>
                <a:spcPct val="0"/>
              </a:spcAft>
              <a:defRPr sz="2500">
                <a:solidFill>
                  <a:schemeClr val="tx1"/>
                </a:solidFill>
                <a:latin typeface="Calibri" charset="0"/>
                <a:ea typeface="MS PGothic" charset="0"/>
                <a:cs typeface="MS PGothic" charset="0"/>
              </a:defRPr>
            </a:lvl7pPr>
            <a:lvl8pPr marL="3527412" indent="-235161" eaLnBrk="0" fontAlgn="base" hangingPunct="0">
              <a:spcBef>
                <a:spcPct val="0"/>
              </a:spcBef>
              <a:spcAft>
                <a:spcPct val="0"/>
              </a:spcAft>
              <a:defRPr sz="2500">
                <a:solidFill>
                  <a:schemeClr val="tx1"/>
                </a:solidFill>
                <a:latin typeface="Calibri" charset="0"/>
                <a:ea typeface="MS PGothic" charset="0"/>
                <a:cs typeface="MS PGothic" charset="0"/>
              </a:defRPr>
            </a:lvl8pPr>
            <a:lvl9pPr marL="3997734" indent="-235161" eaLnBrk="0" fontAlgn="base" hangingPunct="0">
              <a:spcBef>
                <a:spcPct val="0"/>
              </a:spcBef>
              <a:spcAft>
                <a:spcPct val="0"/>
              </a:spcAft>
              <a:defRPr sz="2500">
                <a:solidFill>
                  <a:schemeClr val="tx1"/>
                </a:solidFill>
                <a:latin typeface="Calibri" charset="0"/>
                <a:ea typeface="MS PGothic" charset="0"/>
                <a:cs typeface="MS PGothic" charset="0"/>
              </a:defRPr>
            </a:lvl9pPr>
          </a:lstStyle>
          <a:p>
            <a:pPr eaLnBrk="1" hangingPunct="1"/>
            <a:fld id="{8F6AD7C2-662D-2849-83E5-00352B904761}" type="slidenum">
              <a:rPr lang="en-US" sz="1200"/>
              <a:pPr eaLnBrk="1" hangingPunct="1"/>
              <a:t>4</a:t>
            </a:fld>
            <a:endParaRPr lang="en-US" sz="1200" dirty="0"/>
          </a:p>
        </p:txBody>
      </p:sp>
      <p:sp>
        <p:nvSpPr>
          <p:cNvPr id="2" name="Header Placeholder 1"/>
          <p:cNvSpPr>
            <a:spLocks noGrp="1"/>
          </p:cNvSpPr>
          <p:nvPr>
            <p:ph type="hdr" sz="quarter" idx="10"/>
          </p:nvPr>
        </p:nvSpPr>
        <p:spPr/>
        <p:txBody>
          <a:bodyPr/>
          <a:lstStyle/>
          <a:p>
            <a:pPr>
              <a:defRPr/>
            </a:pPr>
            <a:r>
              <a:rPr lang="en-US" smtClean="0"/>
              <a:t>Espanol/Spanish</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pPr>
              <a:defRPr/>
            </a:pPr>
            <a:fld id="{CBA72F0F-7DD7-E546-B345-7478ACBBECBD}" type="slidenum">
              <a:rPr lang="en-US" smtClean="0"/>
              <a:pPr>
                <a:defRPr/>
              </a:pPr>
              <a:t>5</a:t>
            </a:fld>
            <a:endParaRPr lang="en-US" dirty="0"/>
          </a:p>
        </p:txBody>
      </p:sp>
      <p:sp>
        <p:nvSpPr>
          <p:cNvPr id="5" name="Header Placeholder 4"/>
          <p:cNvSpPr>
            <a:spLocks noGrp="1"/>
          </p:cNvSpPr>
          <p:nvPr>
            <p:ph type="hdr" sz="quarter" idx="11"/>
          </p:nvPr>
        </p:nvSpPr>
        <p:spPr/>
        <p:txBody>
          <a:bodyPr/>
          <a:lstStyle/>
          <a:p>
            <a:pPr>
              <a:defRPr/>
            </a:pPr>
            <a:r>
              <a:rPr lang="en-US" smtClean="0"/>
              <a:t>Espanol/Spanish</a:t>
            </a:r>
            <a:endParaRPr lang="en-US" dirty="0"/>
          </a:p>
        </p:txBody>
      </p:sp>
    </p:spTree>
    <p:extLst>
      <p:ext uri="{BB962C8B-B14F-4D97-AF65-F5344CB8AC3E}">
        <p14:creationId xmlns:p14="http://schemas.microsoft.com/office/powerpoint/2010/main" val="20693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buFontTx/>
              <a:buNone/>
            </a:pPr>
            <a:endParaRPr lang="en-US" i="0" dirty="0">
              <a:latin typeface="Calibri" charset="0"/>
              <a:ea typeface="MS PGothic"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Calibri" charset="0"/>
                <a:ea typeface="MS PGothic" charset="0"/>
                <a:cs typeface="MS PGothic" charset="0"/>
              </a:defRPr>
            </a:lvl1pPr>
            <a:lvl2pPr marL="764273" indent="-293951" eaLnBrk="0" hangingPunct="0">
              <a:defRPr sz="2500">
                <a:solidFill>
                  <a:schemeClr val="tx1"/>
                </a:solidFill>
                <a:latin typeface="Calibri" charset="0"/>
                <a:ea typeface="MS PGothic" charset="0"/>
                <a:cs typeface="MS PGothic" charset="0"/>
              </a:defRPr>
            </a:lvl2pPr>
            <a:lvl3pPr marL="1175804" indent="-235161" eaLnBrk="0" hangingPunct="0">
              <a:defRPr sz="2500">
                <a:solidFill>
                  <a:schemeClr val="tx1"/>
                </a:solidFill>
                <a:latin typeface="Calibri" charset="0"/>
                <a:ea typeface="MS PGothic" charset="0"/>
                <a:cs typeface="MS PGothic" charset="0"/>
              </a:defRPr>
            </a:lvl3pPr>
            <a:lvl4pPr marL="1646126" indent="-235161" eaLnBrk="0" hangingPunct="0">
              <a:defRPr sz="2500">
                <a:solidFill>
                  <a:schemeClr val="tx1"/>
                </a:solidFill>
                <a:latin typeface="Calibri" charset="0"/>
                <a:ea typeface="MS PGothic" charset="0"/>
                <a:cs typeface="MS PGothic" charset="0"/>
              </a:defRPr>
            </a:lvl4pPr>
            <a:lvl5pPr marL="2116447" indent="-235161" eaLnBrk="0" hangingPunct="0">
              <a:defRPr sz="2500">
                <a:solidFill>
                  <a:schemeClr val="tx1"/>
                </a:solidFill>
                <a:latin typeface="Calibri" charset="0"/>
                <a:ea typeface="MS PGothic" charset="0"/>
                <a:cs typeface="MS PGothic" charset="0"/>
              </a:defRPr>
            </a:lvl5pPr>
            <a:lvl6pPr marL="2586769" indent="-235161" eaLnBrk="0" fontAlgn="base" hangingPunct="0">
              <a:spcBef>
                <a:spcPct val="0"/>
              </a:spcBef>
              <a:spcAft>
                <a:spcPct val="0"/>
              </a:spcAft>
              <a:defRPr sz="2500">
                <a:solidFill>
                  <a:schemeClr val="tx1"/>
                </a:solidFill>
                <a:latin typeface="Calibri" charset="0"/>
                <a:ea typeface="MS PGothic" charset="0"/>
                <a:cs typeface="MS PGothic" charset="0"/>
              </a:defRPr>
            </a:lvl6pPr>
            <a:lvl7pPr marL="3057091" indent="-235161" eaLnBrk="0" fontAlgn="base" hangingPunct="0">
              <a:spcBef>
                <a:spcPct val="0"/>
              </a:spcBef>
              <a:spcAft>
                <a:spcPct val="0"/>
              </a:spcAft>
              <a:defRPr sz="2500">
                <a:solidFill>
                  <a:schemeClr val="tx1"/>
                </a:solidFill>
                <a:latin typeface="Calibri" charset="0"/>
                <a:ea typeface="MS PGothic" charset="0"/>
                <a:cs typeface="MS PGothic" charset="0"/>
              </a:defRPr>
            </a:lvl7pPr>
            <a:lvl8pPr marL="3527412" indent="-235161" eaLnBrk="0" fontAlgn="base" hangingPunct="0">
              <a:spcBef>
                <a:spcPct val="0"/>
              </a:spcBef>
              <a:spcAft>
                <a:spcPct val="0"/>
              </a:spcAft>
              <a:defRPr sz="2500">
                <a:solidFill>
                  <a:schemeClr val="tx1"/>
                </a:solidFill>
                <a:latin typeface="Calibri" charset="0"/>
                <a:ea typeface="MS PGothic" charset="0"/>
                <a:cs typeface="MS PGothic" charset="0"/>
              </a:defRPr>
            </a:lvl8pPr>
            <a:lvl9pPr marL="3997734" indent="-235161" eaLnBrk="0" fontAlgn="base" hangingPunct="0">
              <a:spcBef>
                <a:spcPct val="0"/>
              </a:spcBef>
              <a:spcAft>
                <a:spcPct val="0"/>
              </a:spcAft>
              <a:defRPr sz="2500">
                <a:solidFill>
                  <a:schemeClr val="tx1"/>
                </a:solidFill>
                <a:latin typeface="Calibri" charset="0"/>
                <a:ea typeface="MS PGothic" charset="0"/>
                <a:cs typeface="MS PGothic" charset="0"/>
              </a:defRPr>
            </a:lvl9pPr>
          </a:lstStyle>
          <a:p>
            <a:pPr eaLnBrk="1" hangingPunct="1"/>
            <a:fld id="{166A773E-1B93-B945-A756-F883EECB4483}" type="slidenum">
              <a:rPr lang="en-US" sz="1200"/>
              <a:pPr eaLnBrk="1" hangingPunct="1"/>
              <a:t>6</a:t>
            </a:fld>
            <a:endParaRPr lang="en-US" sz="1200" dirty="0"/>
          </a:p>
        </p:txBody>
      </p:sp>
      <p:sp>
        <p:nvSpPr>
          <p:cNvPr id="2" name="Header Placeholder 1"/>
          <p:cNvSpPr>
            <a:spLocks noGrp="1"/>
          </p:cNvSpPr>
          <p:nvPr>
            <p:ph type="hdr" sz="quarter" idx="10"/>
          </p:nvPr>
        </p:nvSpPr>
        <p:spPr/>
        <p:txBody>
          <a:bodyPr/>
          <a:lstStyle/>
          <a:p>
            <a:pPr>
              <a:defRPr/>
            </a:pPr>
            <a:r>
              <a:rPr lang="en-US" smtClean="0"/>
              <a:t>Espanol/Spanish</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buFontTx/>
              <a:buNone/>
            </a:pPr>
            <a:endParaRPr lang="en-US" i="0" dirty="0">
              <a:latin typeface="Calibri" charset="0"/>
              <a:ea typeface="MS PGothic" charset="0"/>
            </a:endParaRP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Calibri" charset="0"/>
                <a:ea typeface="MS PGothic" charset="0"/>
                <a:cs typeface="MS PGothic" charset="0"/>
              </a:defRPr>
            </a:lvl1pPr>
            <a:lvl2pPr marL="764273" indent="-293951" eaLnBrk="0" hangingPunct="0">
              <a:defRPr sz="2500">
                <a:solidFill>
                  <a:schemeClr val="tx1"/>
                </a:solidFill>
                <a:latin typeface="Calibri" charset="0"/>
                <a:ea typeface="MS PGothic" charset="0"/>
                <a:cs typeface="MS PGothic" charset="0"/>
              </a:defRPr>
            </a:lvl2pPr>
            <a:lvl3pPr marL="1175804" indent="-235161" eaLnBrk="0" hangingPunct="0">
              <a:defRPr sz="2500">
                <a:solidFill>
                  <a:schemeClr val="tx1"/>
                </a:solidFill>
                <a:latin typeface="Calibri" charset="0"/>
                <a:ea typeface="MS PGothic" charset="0"/>
                <a:cs typeface="MS PGothic" charset="0"/>
              </a:defRPr>
            </a:lvl3pPr>
            <a:lvl4pPr marL="1646126" indent="-235161" eaLnBrk="0" hangingPunct="0">
              <a:defRPr sz="2500">
                <a:solidFill>
                  <a:schemeClr val="tx1"/>
                </a:solidFill>
                <a:latin typeface="Calibri" charset="0"/>
                <a:ea typeface="MS PGothic" charset="0"/>
                <a:cs typeface="MS PGothic" charset="0"/>
              </a:defRPr>
            </a:lvl4pPr>
            <a:lvl5pPr marL="2116447" indent="-235161" eaLnBrk="0" hangingPunct="0">
              <a:defRPr sz="2500">
                <a:solidFill>
                  <a:schemeClr val="tx1"/>
                </a:solidFill>
                <a:latin typeface="Calibri" charset="0"/>
                <a:ea typeface="MS PGothic" charset="0"/>
                <a:cs typeface="MS PGothic" charset="0"/>
              </a:defRPr>
            </a:lvl5pPr>
            <a:lvl6pPr marL="2586769" indent="-235161" eaLnBrk="0" fontAlgn="base" hangingPunct="0">
              <a:spcBef>
                <a:spcPct val="0"/>
              </a:spcBef>
              <a:spcAft>
                <a:spcPct val="0"/>
              </a:spcAft>
              <a:defRPr sz="2500">
                <a:solidFill>
                  <a:schemeClr val="tx1"/>
                </a:solidFill>
                <a:latin typeface="Calibri" charset="0"/>
                <a:ea typeface="MS PGothic" charset="0"/>
                <a:cs typeface="MS PGothic" charset="0"/>
              </a:defRPr>
            </a:lvl6pPr>
            <a:lvl7pPr marL="3057091" indent="-235161" eaLnBrk="0" fontAlgn="base" hangingPunct="0">
              <a:spcBef>
                <a:spcPct val="0"/>
              </a:spcBef>
              <a:spcAft>
                <a:spcPct val="0"/>
              </a:spcAft>
              <a:defRPr sz="2500">
                <a:solidFill>
                  <a:schemeClr val="tx1"/>
                </a:solidFill>
                <a:latin typeface="Calibri" charset="0"/>
                <a:ea typeface="MS PGothic" charset="0"/>
                <a:cs typeface="MS PGothic" charset="0"/>
              </a:defRPr>
            </a:lvl7pPr>
            <a:lvl8pPr marL="3527412" indent="-235161" eaLnBrk="0" fontAlgn="base" hangingPunct="0">
              <a:spcBef>
                <a:spcPct val="0"/>
              </a:spcBef>
              <a:spcAft>
                <a:spcPct val="0"/>
              </a:spcAft>
              <a:defRPr sz="2500">
                <a:solidFill>
                  <a:schemeClr val="tx1"/>
                </a:solidFill>
                <a:latin typeface="Calibri" charset="0"/>
                <a:ea typeface="MS PGothic" charset="0"/>
                <a:cs typeface="MS PGothic" charset="0"/>
              </a:defRPr>
            </a:lvl8pPr>
            <a:lvl9pPr marL="3997734" indent="-235161" eaLnBrk="0" fontAlgn="base" hangingPunct="0">
              <a:spcBef>
                <a:spcPct val="0"/>
              </a:spcBef>
              <a:spcAft>
                <a:spcPct val="0"/>
              </a:spcAft>
              <a:defRPr sz="2500">
                <a:solidFill>
                  <a:schemeClr val="tx1"/>
                </a:solidFill>
                <a:latin typeface="Calibri" charset="0"/>
                <a:ea typeface="MS PGothic" charset="0"/>
                <a:cs typeface="MS PGothic" charset="0"/>
              </a:defRPr>
            </a:lvl9pPr>
          </a:lstStyle>
          <a:p>
            <a:pPr eaLnBrk="1" hangingPunct="1"/>
            <a:fld id="{7DF13D38-A1D7-DD48-8C50-E7FB52E2E891}" type="slidenum">
              <a:rPr lang="en-US" sz="1200"/>
              <a:pPr eaLnBrk="1" hangingPunct="1"/>
              <a:t>7</a:t>
            </a:fld>
            <a:endParaRPr lang="en-US" sz="1200" dirty="0"/>
          </a:p>
        </p:txBody>
      </p:sp>
      <p:sp>
        <p:nvSpPr>
          <p:cNvPr id="2" name="Header Placeholder 1"/>
          <p:cNvSpPr>
            <a:spLocks noGrp="1"/>
          </p:cNvSpPr>
          <p:nvPr>
            <p:ph type="hdr" sz="quarter" idx="10"/>
          </p:nvPr>
        </p:nvSpPr>
        <p:spPr/>
        <p:txBody>
          <a:bodyPr/>
          <a:lstStyle/>
          <a:p>
            <a:pPr>
              <a:defRPr/>
            </a:pPr>
            <a:r>
              <a:rPr lang="en-US" smtClean="0"/>
              <a:t>Espanol/Spanish</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277787-A0B5-4DB7-B777-E72895F662BE}" type="slidenum">
              <a:rPr lang="en-US" smtClean="0">
                <a:solidFill>
                  <a:prstClr val="black"/>
                </a:solidFill>
              </a:rPr>
              <a:pPr/>
              <a:t>8</a:t>
            </a:fld>
            <a:endParaRPr lang="en-US">
              <a:solidFill>
                <a:prstClr val="black"/>
              </a:solidFill>
            </a:endParaRPr>
          </a:p>
        </p:txBody>
      </p:sp>
      <p:sp>
        <p:nvSpPr>
          <p:cNvPr id="5" name="Header Placeholder 4"/>
          <p:cNvSpPr>
            <a:spLocks noGrp="1"/>
          </p:cNvSpPr>
          <p:nvPr>
            <p:ph type="hdr" sz="quarter" idx="11"/>
          </p:nvPr>
        </p:nvSpPr>
        <p:spPr/>
        <p:txBody>
          <a:bodyPr/>
          <a:lstStyle/>
          <a:p>
            <a:pPr>
              <a:defRPr/>
            </a:pPr>
            <a:r>
              <a:rPr lang="en-US" smtClean="0"/>
              <a:t>Espanol/Spanish</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MS PGothic" charset="0"/>
            </a:endParaRPr>
          </a:p>
          <a:p>
            <a:pPr lvl="1" eaLnBrk="1" hangingPunct="1">
              <a:spcBef>
                <a:spcPct val="0"/>
              </a:spcBef>
            </a:pPr>
            <a:endParaRPr lang="en-US" dirty="0">
              <a:latin typeface="Calibri" charset="0"/>
              <a:ea typeface="MS PGothic" charset="0"/>
            </a:endParaRPr>
          </a:p>
          <a:p>
            <a:pPr lvl="1" eaLnBrk="1" hangingPunct="1">
              <a:spcBef>
                <a:spcPct val="0"/>
              </a:spcBef>
            </a:pPr>
            <a:endParaRPr lang="en-US" dirty="0">
              <a:latin typeface="Calibri" charset="0"/>
              <a:ea typeface="MS PGothic"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Calibri" charset="0"/>
                <a:ea typeface="MS PGothic" charset="0"/>
                <a:cs typeface="MS PGothic" charset="0"/>
              </a:defRPr>
            </a:lvl1pPr>
            <a:lvl2pPr marL="764273" indent="-293951" eaLnBrk="0" hangingPunct="0">
              <a:defRPr sz="2500">
                <a:solidFill>
                  <a:schemeClr val="tx1"/>
                </a:solidFill>
                <a:latin typeface="Calibri" charset="0"/>
                <a:ea typeface="MS PGothic" charset="0"/>
                <a:cs typeface="MS PGothic" charset="0"/>
              </a:defRPr>
            </a:lvl2pPr>
            <a:lvl3pPr marL="1175804" indent="-235161" eaLnBrk="0" hangingPunct="0">
              <a:defRPr sz="2500">
                <a:solidFill>
                  <a:schemeClr val="tx1"/>
                </a:solidFill>
                <a:latin typeface="Calibri" charset="0"/>
                <a:ea typeface="MS PGothic" charset="0"/>
                <a:cs typeface="MS PGothic" charset="0"/>
              </a:defRPr>
            </a:lvl3pPr>
            <a:lvl4pPr marL="1646126" indent="-235161" eaLnBrk="0" hangingPunct="0">
              <a:defRPr sz="2500">
                <a:solidFill>
                  <a:schemeClr val="tx1"/>
                </a:solidFill>
                <a:latin typeface="Calibri" charset="0"/>
                <a:ea typeface="MS PGothic" charset="0"/>
                <a:cs typeface="MS PGothic" charset="0"/>
              </a:defRPr>
            </a:lvl4pPr>
            <a:lvl5pPr marL="2116447" indent="-235161" eaLnBrk="0" hangingPunct="0">
              <a:defRPr sz="2500">
                <a:solidFill>
                  <a:schemeClr val="tx1"/>
                </a:solidFill>
                <a:latin typeface="Calibri" charset="0"/>
                <a:ea typeface="MS PGothic" charset="0"/>
                <a:cs typeface="MS PGothic" charset="0"/>
              </a:defRPr>
            </a:lvl5pPr>
            <a:lvl6pPr marL="2586769" indent="-235161" eaLnBrk="0" fontAlgn="base" hangingPunct="0">
              <a:spcBef>
                <a:spcPct val="0"/>
              </a:spcBef>
              <a:spcAft>
                <a:spcPct val="0"/>
              </a:spcAft>
              <a:defRPr sz="2500">
                <a:solidFill>
                  <a:schemeClr val="tx1"/>
                </a:solidFill>
                <a:latin typeface="Calibri" charset="0"/>
                <a:ea typeface="MS PGothic" charset="0"/>
                <a:cs typeface="MS PGothic" charset="0"/>
              </a:defRPr>
            </a:lvl6pPr>
            <a:lvl7pPr marL="3057091" indent="-235161" eaLnBrk="0" fontAlgn="base" hangingPunct="0">
              <a:spcBef>
                <a:spcPct val="0"/>
              </a:spcBef>
              <a:spcAft>
                <a:spcPct val="0"/>
              </a:spcAft>
              <a:defRPr sz="2500">
                <a:solidFill>
                  <a:schemeClr val="tx1"/>
                </a:solidFill>
                <a:latin typeface="Calibri" charset="0"/>
                <a:ea typeface="MS PGothic" charset="0"/>
                <a:cs typeface="MS PGothic" charset="0"/>
              </a:defRPr>
            </a:lvl7pPr>
            <a:lvl8pPr marL="3527412" indent="-235161" eaLnBrk="0" fontAlgn="base" hangingPunct="0">
              <a:spcBef>
                <a:spcPct val="0"/>
              </a:spcBef>
              <a:spcAft>
                <a:spcPct val="0"/>
              </a:spcAft>
              <a:defRPr sz="2500">
                <a:solidFill>
                  <a:schemeClr val="tx1"/>
                </a:solidFill>
                <a:latin typeface="Calibri" charset="0"/>
                <a:ea typeface="MS PGothic" charset="0"/>
                <a:cs typeface="MS PGothic" charset="0"/>
              </a:defRPr>
            </a:lvl8pPr>
            <a:lvl9pPr marL="3997734" indent="-235161" eaLnBrk="0" fontAlgn="base" hangingPunct="0">
              <a:spcBef>
                <a:spcPct val="0"/>
              </a:spcBef>
              <a:spcAft>
                <a:spcPct val="0"/>
              </a:spcAft>
              <a:defRPr sz="2500">
                <a:solidFill>
                  <a:schemeClr val="tx1"/>
                </a:solidFill>
                <a:latin typeface="Calibri" charset="0"/>
                <a:ea typeface="MS PGothic" charset="0"/>
                <a:cs typeface="MS PGothic" charset="0"/>
              </a:defRPr>
            </a:lvl9pPr>
          </a:lstStyle>
          <a:p>
            <a:pPr eaLnBrk="1" hangingPunct="1"/>
            <a:fld id="{33AA1F38-248D-1948-A3AB-D39E63C053F2}" type="slidenum">
              <a:rPr lang="en-US" sz="1200"/>
              <a:pPr eaLnBrk="1" hangingPunct="1"/>
              <a:t>10</a:t>
            </a:fld>
            <a:endParaRPr lang="en-US" sz="1200" dirty="0"/>
          </a:p>
        </p:txBody>
      </p:sp>
      <p:sp>
        <p:nvSpPr>
          <p:cNvPr id="2" name="Header Placeholder 1"/>
          <p:cNvSpPr>
            <a:spLocks noGrp="1"/>
          </p:cNvSpPr>
          <p:nvPr>
            <p:ph type="hdr" sz="quarter" idx="10"/>
          </p:nvPr>
        </p:nvSpPr>
        <p:spPr/>
        <p:txBody>
          <a:bodyPr/>
          <a:lstStyle/>
          <a:p>
            <a:pPr>
              <a:defRPr/>
            </a:pPr>
            <a:r>
              <a:rPr lang="en-US" smtClean="0"/>
              <a:t>Espanol/Spanish</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4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4E0CFB-D08C-4BC1-805F-E67DECC13874}" type="slidenum">
              <a:rPr lang="en-US">
                <a:solidFill>
                  <a:prstClr val="black"/>
                </a:solidFill>
              </a:rPr>
              <a:pPr/>
              <a:t>11</a:t>
            </a:fld>
            <a:endParaRPr lang="en-US" dirty="0">
              <a:solidFill>
                <a:prstClr val="black"/>
              </a:solidFill>
            </a:endParaRPr>
          </a:p>
        </p:txBody>
      </p:sp>
      <p:sp>
        <p:nvSpPr>
          <p:cNvPr id="2" name="Header Placeholder 1"/>
          <p:cNvSpPr>
            <a:spLocks noGrp="1"/>
          </p:cNvSpPr>
          <p:nvPr>
            <p:ph type="hdr" sz="quarter" idx="10"/>
          </p:nvPr>
        </p:nvSpPr>
        <p:spPr/>
        <p:txBody>
          <a:bodyPr/>
          <a:lstStyle/>
          <a:p>
            <a:pPr>
              <a:defRPr/>
            </a:pPr>
            <a:r>
              <a:rPr lang="en-US" smtClean="0"/>
              <a:t>Espanol/Spanish</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7" name="Rectangle 6"/>
          <p:cNvSpPr/>
          <p:nvPr userDrawn="1"/>
        </p:nvSpPr>
        <p:spPr>
          <a:xfrm>
            <a:off x="3063866" y="2711062"/>
            <a:ext cx="5978534" cy="1450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libri"/>
            </a:endParaRPr>
          </a:p>
        </p:txBody>
      </p:sp>
      <p:sp>
        <p:nvSpPr>
          <p:cNvPr id="8" name="Rectangle 7"/>
          <p:cNvSpPr/>
          <p:nvPr userDrawn="1"/>
        </p:nvSpPr>
        <p:spPr>
          <a:xfrm>
            <a:off x="3124201" y="2711062"/>
            <a:ext cx="5861065" cy="1450114"/>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libri"/>
            </a:endParaRPr>
          </a:p>
        </p:txBody>
      </p:sp>
    </p:spTree>
    <p:extLst>
      <p:ext uri="{BB962C8B-B14F-4D97-AF65-F5344CB8AC3E}">
        <p14:creationId xmlns:p14="http://schemas.microsoft.com/office/powerpoint/2010/main" val="2315317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1240092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0515928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5183686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29485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F97BCA50-106C-6644-88FD-7EB5C7BF4DA4}" type="datetimeFigureOut">
              <a:rPr lang="en-US" smtClean="0">
                <a:solidFill>
                  <a:prstClr val="black">
                    <a:tint val="75000"/>
                  </a:prstClr>
                </a:solidFill>
              </a:rPr>
              <a:pPr>
                <a:defRPr/>
              </a:pPr>
              <a:t>1/21/14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DB4ADF5-F659-8942-84FF-94FF3BE6F618}"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76816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99681038-AFC6-274B-A2DB-63A799E7F682}" type="datetimeFigureOut">
              <a:rPr lang="en-US" smtClean="0">
                <a:solidFill>
                  <a:prstClr val="black">
                    <a:tint val="75000"/>
                  </a:prstClr>
                </a:solidFill>
              </a:rPr>
              <a:pPr>
                <a:defRPr/>
              </a:pPr>
              <a:t>1/21/14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DD25C4D-0B41-1D45-B68E-22737562912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79626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DD864BB0-D65B-3F4D-B3C2-8590CD1D9DA8}" type="datetimeFigureOut">
              <a:rPr lang="en-US" smtClean="0">
                <a:solidFill>
                  <a:prstClr val="black">
                    <a:tint val="75000"/>
                  </a:prstClr>
                </a:solidFill>
              </a:rPr>
              <a:pPr>
                <a:defRPr/>
              </a:pPr>
              <a:t>1/21/14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80AAAA4-2D55-A64D-8133-C99AF9A2344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8431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7AEEDAE7-E26B-EE44-8C4B-F26137572B79}" type="datetimeFigureOut">
              <a:rPr lang="en-US" smtClean="0">
                <a:solidFill>
                  <a:prstClr val="black">
                    <a:tint val="75000"/>
                  </a:prstClr>
                </a:solidFill>
              </a:rPr>
              <a:pPr>
                <a:defRPr/>
              </a:pPr>
              <a:t>1/21/14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80E53508-F60E-9449-8DA4-643631CE113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87593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a:defRPr/>
            </a:pPr>
            <a:fld id="{4606B1CD-03C9-C540-94D5-6DE218095403}" type="datetimeFigureOut">
              <a:rPr lang="en-US" smtClean="0">
                <a:solidFill>
                  <a:prstClr val="black">
                    <a:tint val="75000"/>
                  </a:prstClr>
                </a:solidFill>
              </a:rPr>
              <a:pPr>
                <a:defRPr/>
              </a:pPr>
              <a:t>1/21/14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60B8B39-DD8C-FD4E-8BDE-E27FB80AF5E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30790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AEEDAE7-E26B-EE44-8C4B-F26137572B79}" type="datetimeFigureOut">
              <a:rPr lang="en-US" smtClean="0">
                <a:solidFill>
                  <a:prstClr val="black">
                    <a:tint val="75000"/>
                  </a:prstClr>
                </a:solidFill>
              </a:rPr>
              <a:pPr>
                <a:defRPr/>
              </a:pPr>
              <a:t>1/21/14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80E53508-F60E-9449-8DA4-643631CE113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45712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87172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AEEDAE7-E26B-EE44-8C4B-F26137572B79}" type="datetimeFigureOut">
              <a:rPr lang="en-US" smtClean="0">
                <a:solidFill>
                  <a:prstClr val="black">
                    <a:tint val="75000"/>
                  </a:prstClr>
                </a:solidFill>
              </a:rPr>
              <a:pPr>
                <a:defRPr/>
              </a:pPr>
              <a:t>1/21/14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80E53508-F60E-9449-8DA4-643631CE113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9412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AEEDAE7-E26B-EE44-8C4B-F26137572B79}" type="datetimeFigureOut">
              <a:rPr lang="en-US" smtClean="0">
                <a:solidFill>
                  <a:prstClr val="black">
                    <a:tint val="75000"/>
                  </a:prstClr>
                </a:solidFill>
              </a:rPr>
              <a:pPr>
                <a:defRPr/>
              </a:pPr>
              <a:t>1/21/14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80E53508-F60E-9449-8DA4-643631CE113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95823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AEEDAE7-E26B-EE44-8C4B-F26137572B79}" type="datetimeFigureOut">
              <a:rPr lang="en-US" smtClean="0">
                <a:solidFill>
                  <a:prstClr val="black">
                    <a:tint val="75000"/>
                  </a:prstClr>
                </a:solidFill>
              </a:rPr>
              <a:pPr>
                <a:defRPr/>
              </a:pPr>
              <a:t>1/21/14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0E53508-F60E-9449-8DA4-643631CE113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2282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AEEDAE7-E26B-EE44-8C4B-F26137572B79}" type="datetimeFigureOut">
              <a:rPr lang="en-US" smtClean="0">
                <a:solidFill>
                  <a:prstClr val="black">
                    <a:tint val="75000"/>
                  </a:prstClr>
                </a:solidFill>
              </a:rPr>
              <a:pPr>
                <a:defRPr/>
              </a:pPr>
              <a:t>1/21/14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0E53508-F60E-9449-8DA4-643631CE113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820733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EEDAE7-E26B-EE44-8C4B-F26137572B79}" type="datetimeFigureOut">
              <a:rPr lang="en-US" smtClean="0">
                <a:solidFill>
                  <a:prstClr val="black">
                    <a:tint val="75000"/>
                  </a:prstClr>
                </a:solidFill>
              </a:rPr>
              <a:pPr>
                <a:defRPr/>
              </a:pPr>
              <a:t>1/21/14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80E53508-F60E-9449-8DA4-643631CE1139}"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TextBox 7"/>
          <p:cNvSpPr txBox="1"/>
          <p:nvPr/>
        </p:nvSpPr>
        <p:spPr>
          <a:xfrm>
            <a:off x="331983" y="5584015"/>
            <a:ext cx="8477737" cy="877163"/>
          </a:xfrm>
          <a:prstGeom prst="rect">
            <a:avLst/>
          </a:prstGeom>
          <a:noFill/>
        </p:spPr>
        <p:txBody>
          <a:bodyPr wrap="square" rtlCol="0">
            <a:spAutoFit/>
          </a:bodyPr>
          <a:lstStyle/>
          <a:p>
            <a:pPr algn="ctr" defTabSz="457200" fontAlgn="auto">
              <a:spcBef>
                <a:spcPts val="0"/>
              </a:spcBef>
              <a:spcAft>
                <a:spcPts val="0"/>
              </a:spcAft>
              <a:defRPr/>
            </a:pPr>
            <a:r>
              <a:rPr lang="en-US" sz="1400" dirty="0" smtClean="0">
                <a:solidFill>
                  <a:prstClr val="black"/>
                </a:solidFill>
                <a:latin typeface="Century Gothic"/>
                <a:ea typeface="ＭＳ Ｐゴシック" charset="0"/>
                <a:cs typeface="Century Gothic"/>
              </a:rPr>
              <a:t>For more Information, contact us at: </a:t>
            </a:r>
            <a:r>
              <a:rPr lang="en-US" sz="1400" b="1" dirty="0" smtClean="0">
                <a:solidFill>
                  <a:prstClr val="black"/>
                </a:solidFill>
                <a:latin typeface="Century Gothic"/>
                <a:ea typeface="ＭＳ Ｐゴシック" charset="0"/>
                <a:cs typeface="Century Gothic"/>
              </a:rPr>
              <a:t>NCQTL@UW.EDU </a:t>
            </a:r>
            <a:r>
              <a:rPr lang="en-US" sz="1400" dirty="0" smtClean="0">
                <a:solidFill>
                  <a:prstClr val="black"/>
                </a:solidFill>
                <a:latin typeface="Century Gothic"/>
                <a:ea typeface="ＭＳ Ｐゴシック" charset="0"/>
                <a:cs typeface="Century Gothic"/>
              </a:rPr>
              <a:t>or 877-731-0764</a:t>
            </a:r>
          </a:p>
          <a:p>
            <a:pPr algn="ctr" defTabSz="457200" fontAlgn="auto">
              <a:spcBef>
                <a:spcPts val="600"/>
              </a:spcBef>
              <a:spcAft>
                <a:spcPts val="0"/>
              </a:spcAft>
              <a:defRPr/>
            </a:pPr>
            <a:r>
              <a:rPr lang="en-US" sz="900" dirty="0" smtClean="0">
                <a:solidFill>
                  <a:prstClr val="black"/>
                </a:solidFill>
                <a:latin typeface="Century Gothic"/>
                <a:ea typeface="ＭＳ Ｐゴシック" charset="0"/>
                <a:cs typeface="Century Gothic"/>
              </a:rPr>
              <a:t>This document was prepared under Grant #90HC0002 for the U.S. Department of Health and Human Services, </a:t>
            </a:r>
            <a:br>
              <a:rPr lang="en-US" sz="900" dirty="0" smtClean="0">
                <a:solidFill>
                  <a:prstClr val="black"/>
                </a:solidFill>
                <a:latin typeface="Century Gothic"/>
                <a:ea typeface="ＭＳ Ｐゴシック" charset="0"/>
                <a:cs typeface="Century Gothic"/>
              </a:rPr>
            </a:br>
            <a:r>
              <a:rPr lang="en-US" sz="900" dirty="0" smtClean="0">
                <a:solidFill>
                  <a:prstClr val="black"/>
                </a:solidFill>
                <a:latin typeface="Century Gothic"/>
                <a:ea typeface="ＭＳ Ｐゴシック" charset="0"/>
                <a:cs typeface="Century Gothic"/>
              </a:rPr>
              <a:t>Administration for Children and Families, Office of Head Start, by the National Center on Quality Teaching and Learning.</a:t>
            </a:r>
          </a:p>
          <a:p>
            <a:pPr>
              <a:spcBef>
                <a:spcPts val="600"/>
              </a:spcBef>
            </a:pPr>
            <a:endParaRPr lang="en-US" sz="900" dirty="0">
              <a:solidFill>
                <a:prstClr val="black"/>
              </a:solidFill>
              <a:latin typeface="Arial" charset="0"/>
              <a:ea typeface="ＭＳ Ｐゴシック" charset="0"/>
            </a:endParaRPr>
          </a:p>
        </p:txBody>
      </p:sp>
    </p:spTree>
    <p:extLst>
      <p:ext uri="{BB962C8B-B14F-4D97-AF65-F5344CB8AC3E}">
        <p14:creationId xmlns:p14="http://schemas.microsoft.com/office/powerpoint/2010/main" val="25423998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4211206"/>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69219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A8BBF0-342D-409A-9C0A-B1B451E92883}" type="datetime1">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10426101"/>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588824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D52F2-9B11-4FC0-9217-7D20B3AC9849}" type="datetime1">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85651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23136099"/>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29692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61386024"/>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5066652"/>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23743222"/>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69499657"/>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90388993"/>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8" name="TextBox 7"/>
          <p:cNvSpPr txBox="1"/>
          <p:nvPr/>
        </p:nvSpPr>
        <p:spPr>
          <a:xfrm>
            <a:off x="331983" y="5584015"/>
            <a:ext cx="8477737" cy="877163"/>
          </a:xfrm>
          <a:prstGeom prst="rect">
            <a:avLst/>
          </a:prstGeom>
          <a:noFill/>
        </p:spPr>
        <p:txBody>
          <a:bodyPr wrap="square" rtlCol="0">
            <a:spAutoFit/>
          </a:bodyPr>
          <a:lstStyle/>
          <a:p>
            <a:pPr algn="ctr" defTabSz="457200" fontAlgn="auto">
              <a:spcBef>
                <a:spcPts val="0"/>
              </a:spcBef>
              <a:spcAft>
                <a:spcPts val="0"/>
              </a:spcAft>
              <a:defRPr/>
            </a:pPr>
            <a:r>
              <a:rPr lang="en-US" sz="1400" dirty="0" smtClean="0">
                <a:solidFill>
                  <a:prstClr val="black"/>
                </a:solidFill>
                <a:latin typeface="Century Gothic"/>
                <a:ea typeface="+mn-ea"/>
                <a:cs typeface="Century Gothic"/>
              </a:rPr>
              <a:t>For more Information, contact us at: </a:t>
            </a:r>
            <a:r>
              <a:rPr lang="en-US" sz="1400" b="1" dirty="0" smtClean="0">
                <a:solidFill>
                  <a:prstClr val="black"/>
                </a:solidFill>
                <a:latin typeface="Century Gothic"/>
                <a:ea typeface="+mn-ea"/>
                <a:cs typeface="Century Gothic"/>
              </a:rPr>
              <a:t>NCQTL@UW.EDU </a:t>
            </a:r>
            <a:r>
              <a:rPr lang="en-US" sz="1400" dirty="0" smtClean="0">
                <a:solidFill>
                  <a:prstClr val="black"/>
                </a:solidFill>
                <a:latin typeface="Century Gothic"/>
                <a:ea typeface="+mn-ea"/>
                <a:cs typeface="Century Gothic"/>
              </a:rPr>
              <a:t>or 877-731-0764</a:t>
            </a:r>
          </a:p>
          <a:p>
            <a:pPr algn="ctr" defTabSz="457200" fontAlgn="auto">
              <a:spcBef>
                <a:spcPts val="600"/>
              </a:spcBef>
              <a:spcAft>
                <a:spcPts val="0"/>
              </a:spcAft>
              <a:defRPr/>
            </a:pPr>
            <a:r>
              <a:rPr lang="en-US" sz="900" dirty="0" smtClean="0">
                <a:solidFill>
                  <a:prstClr val="black"/>
                </a:solidFill>
                <a:latin typeface="Century Gothic"/>
                <a:ea typeface="+mn-ea"/>
                <a:cs typeface="Century Gothic"/>
              </a:rPr>
              <a:t>This document was prepared under Grant #90HC0002 for the U.S. Department of Health and Human Services, </a:t>
            </a:r>
            <a:br>
              <a:rPr lang="en-US" sz="900" dirty="0" smtClean="0">
                <a:solidFill>
                  <a:prstClr val="black"/>
                </a:solidFill>
                <a:latin typeface="Century Gothic"/>
                <a:ea typeface="+mn-ea"/>
                <a:cs typeface="Century Gothic"/>
              </a:rPr>
            </a:br>
            <a:r>
              <a:rPr lang="en-US" sz="900" dirty="0" smtClean="0">
                <a:solidFill>
                  <a:prstClr val="black"/>
                </a:solidFill>
                <a:latin typeface="Century Gothic"/>
                <a:ea typeface="+mn-ea"/>
                <a:cs typeface="Century Gothic"/>
              </a:rPr>
              <a:t>Administration for Children and Families, Office of Head Start, by the National Center on Quality Teaching and Learning.</a:t>
            </a:r>
          </a:p>
          <a:p>
            <a:pPr fontAlgn="auto">
              <a:spcBef>
                <a:spcPts val="600"/>
              </a:spcBef>
              <a:spcAft>
                <a:spcPts val="0"/>
              </a:spcAft>
            </a:pPr>
            <a:endParaRPr lang="en-US" sz="900" dirty="0">
              <a:solidFill>
                <a:prstClr val="black"/>
              </a:solidFill>
              <a:latin typeface="Calibri"/>
              <a:ea typeface="+mn-ea"/>
              <a:cs typeface="+mn-cs"/>
            </a:endParaRPr>
          </a:p>
        </p:txBody>
      </p:sp>
    </p:spTree>
    <p:extLst>
      <p:ext uri="{BB962C8B-B14F-4D97-AF65-F5344CB8AC3E}">
        <p14:creationId xmlns:p14="http://schemas.microsoft.com/office/powerpoint/2010/main" val="593490809"/>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8" name="Rectangle 17"/>
          <p:cNvSpPr/>
          <p:nvPr userDrawn="1"/>
        </p:nvSpPr>
        <p:spPr>
          <a:xfrm>
            <a:off x="4654172" y="2388460"/>
            <a:ext cx="4337628" cy="2083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libri"/>
            </a:endParaRPr>
          </a:p>
        </p:txBody>
      </p:sp>
      <p:sp>
        <p:nvSpPr>
          <p:cNvPr id="13" name="Title 12"/>
          <p:cNvSpPr>
            <a:spLocks noGrp="1"/>
          </p:cNvSpPr>
          <p:nvPr>
            <p:ph type="title"/>
          </p:nvPr>
        </p:nvSpPr>
        <p:spPr>
          <a:xfrm>
            <a:off x="4829696" y="2518060"/>
            <a:ext cx="4014782" cy="1828800"/>
          </a:xfrm>
          <a:ln>
            <a:noFill/>
          </a:ln>
        </p:spPr>
        <p:txBody>
          <a:bodyPr lIns="0" tIns="0" rIns="0" bIns="0"/>
          <a:lstStyle>
            <a:lvl1pPr algn="l">
              <a:defRPr sz="3600" spc="15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652471099"/>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1690393" y="4498962"/>
            <a:ext cx="5688308" cy="501419"/>
          </a:xfrm>
          <a:prstGeom prst="rect">
            <a:avLst/>
          </a:prstGeom>
          <a:noFill/>
        </p:spPr>
        <p:txBody>
          <a:bodyPr wrap="square" rtlCol="0">
            <a:spAutoFit/>
          </a:bodyPr>
          <a:lstStyle/>
          <a:p>
            <a:pPr algn="ctr" fontAlgn="auto">
              <a:spcBef>
                <a:spcPts val="0"/>
              </a:spcBef>
              <a:spcAft>
                <a:spcPts val="0"/>
              </a:spcAft>
            </a:pPr>
            <a:r>
              <a:rPr lang="en-US" sz="1100" b="1" dirty="0" smtClean="0">
                <a:solidFill>
                  <a:srgbClr val="1F497D"/>
                </a:solidFill>
                <a:latin typeface="Calibri"/>
                <a:ea typeface="+mn-ea"/>
                <a:cs typeface="+mn-cs"/>
              </a:rPr>
              <a:t>For more Information</a:t>
            </a:r>
          </a:p>
          <a:p>
            <a:pPr algn="ctr" fontAlgn="auto">
              <a:lnSpc>
                <a:spcPct val="150000"/>
              </a:lnSpc>
              <a:spcBef>
                <a:spcPts val="0"/>
              </a:spcBef>
              <a:spcAft>
                <a:spcPts val="0"/>
              </a:spcAft>
            </a:pPr>
            <a:r>
              <a:rPr lang="en-US" sz="1100" dirty="0" smtClean="0">
                <a:solidFill>
                  <a:srgbClr val="1F497D"/>
                </a:solidFill>
                <a:latin typeface="Calibri"/>
                <a:ea typeface="+mn-ea"/>
                <a:cs typeface="+mn-cs"/>
              </a:rPr>
              <a:t>Visit: www.ncqtl.org    Contact us at: ncqtl@uw.edu or 877-731-0764</a:t>
            </a:r>
            <a:endParaRPr lang="en-US" sz="1100" dirty="0">
              <a:solidFill>
                <a:srgbClr val="1F497D"/>
              </a:solidFill>
              <a:latin typeface="Calibri"/>
              <a:ea typeface="+mn-ea"/>
              <a:cs typeface="+mn-cs"/>
            </a:endParaRPr>
          </a:p>
        </p:txBody>
      </p:sp>
      <p:sp>
        <p:nvSpPr>
          <p:cNvPr id="8" name="TextBox 7"/>
          <p:cNvSpPr txBox="1"/>
          <p:nvPr userDrawn="1"/>
        </p:nvSpPr>
        <p:spPr>
          <a:xfrm>
            <a:off x="849668" y="5885311"/>
            <a:ext cx="7325039" cy="461665"/>
          </a:xfrm>
          <a:prstGeom prst="rect">
            <a:avLst/>
          </a:prstGeom>
          <a:noFill/>
        </p:spPr>
        <p:txBody>
          <a:bodyPr wrap="square" rtlCol="0">
            <a:spAutoFit/>
          </a:bodyPr>
          <a:lstStyle/>
          <a:p>
            <a:pPr fontAlgn="auto">
              <a:spcBef>
                <a:spcPts val="0"/>
              </a:spcBef>
              <a:spcAft>
                <a:spcPts val="0"/>
              </a:spcAft>
            </a:pPr>
            <a:r>
              <a:rPr lang="en-US" sz="800" dirty="0" smtClean="0">
                <a:solidFill>
                  <a:srgbClr val="1F497D"/>
                </a:solidFill>
                <a:latin typeface="Calibri"/>
                <a:ea typeface="+mn-ea"/>
                <a:cs typeface="+mn-cs"/>
              </a:rPr>
              <a:t>This material was made possible by grant number 90HC000201 from the Office of Head Start, Administration on Children, Youth and Families, U.S. Department of Health and Human Services. The contents are solely the responsibility of the authors and do not represent the office views or policies of the funding agency, nor does publication in any way constitute an endorsement by the funding agency.</a:t>
            </a:r>
          </a:p>
        </p:txBody>
      </p:sp>
    </p:spTree>
    <p:extLst>
      <p:ext uri="{BB962C8B-B14F-4D97-AF65-F5344CB8AC3E}">
        <p14:creationId xmlns:p14="http://schemas.microsoft.com/office/powerpoint/2010/main" val="3405581786"/>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91857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962886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1/21/14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94869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solidFill>
                  <a:prstClr val="black">
                    <a:tint val="75000"/>
                  </a:prstClr>
                </a:solidFill>
              </a:rPr>
              <a:pPr/>
              <a:t>1/21/14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43438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solidFill>
                  <a:prstClr val="black">
                    <a:tint val="75000"/>
                  </a:prstClr>
                </a:solidFill>
              </a:rPr>
              <a:pPr/>
              <a:t>1/21/14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2612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D52F2-9B11-4FC0-9217-7D20B3AC9849}" type="datetime1">
              <a:rPr lang="en-US" smtClean="0">
                <a:solidFill>
                  <a:prstClr val="black">
                    <a:tint val="75000"/>
                  </a:prstClr>
                </a:solidFill>
              </a:rPr>
              <a:pPr/>
              <a:t>1/21/14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22611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solidFill>
                  <a:prstClr val="black">
                    <a:tint val="75000"/>
                  </a:prstClr>
                </a:solidFill>
              </a:rPr>
              <a:pPr/>
              <a:t>1/21/14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48097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solidFill>
                  <a:prstClr val="black">
                    <a:tint val="75000"/>
                  </a:prstClr>
                </a:solidFill>
              </a:rPr>
              <a:pPr/>
              <a:t>1/21/14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964046"/>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rPr>
              <a:pPr/>
              <a:t>1/21/14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374968"/>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rPr>
              <a:pPr/>
              <a:t>1/21/14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6394631"/>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rPr>
              <a:pPr/>
              <a:t>1/21/14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4913373"/>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rPr>
              <a:pPr/>
              <a:t>1/21/14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609238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81265642"/>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1/21/14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61337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1/21/14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8963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solidFill>
                  <a:prstClr val="black">
                    <a:tint val="75000"/>
                  </a:prstClr>
                </a:solidFill>
              </a:rPr>
              <a:pPr/>
              <a:t>1/21/14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84327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solidFill>
                  <a:prstClr val="black">
                    <a:tint val="75000"/>
                  </a:prstClr>
                </a:solidFill>
              </a:rPr>
              <a:pPr/>
              <a:t>1/21/14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211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D52F2-9B11-4FC0-9217-7D20B3AC9849}" type="datetime1">
              <a:rPr lang="en-US" smtClean="0">
                <a:solidFill>
                  <a:prstClr val="black">
                    <a:tint val="75000"/>
                  </a:prstClr>
                </a:solidFill>
              </a:rPr>
              <a:pPr/>
              <a:t>1/21/14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52338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solidFill>
                  <a:prstClr val="black">
                    <a:tint val="75000"/>
                  </a:prstClr>
                </a:solidFill>
              </a:rPr>
              <a:pPr/>
              <a:t>1/21/14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57785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solidFill>
                  <a:prstClr val="black">
                    <a:tint val="75000"/>
                  </a:prstClr>
                </a:solidFill>
              </a:rPr>
              <a:pPr/>
              <a:t>1/21/14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7465806"/>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rPr>
              <a:pPr/>
              <a:t>1/21/14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9598513"/>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rPr>
              <a:pPr/>
              <a:t>1/21/14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550143"/>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rPr>
              <a:pPr/>
              <a:t>1/21/14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845898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94332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rPr>
              <a:pPr/>
              <a:t>1/21/14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5533221"/>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1/21/14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32590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1/21/14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2742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solidFill>
                  <a:prstClr val="black">
                    <a:tint val="75000"/>
                  </a:prstClr>
                </a:solidFill>
              </a:rPr>
              <a:pPr/>
              <a:t>1/21/14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18425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solidFill>
                  <a:prstClr val="black">
                    <a:tint val="75000"/>
                  </a:prstClr>
                </a:solidFill>
              </a:rPr>
              <a:pPr/>
              <a:t>1/21/14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58520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D52F2-9B11-4FC0-9217-7D20B3AC9849}" type="datetime1">
              <a:rPr lang="en-US" smtClean="0">
                <a:solidFill>
                  <a:prstClr val="black">
                    <a:tint val="75000"/>
                  </a:prstClr>
                </a:solidFill>
              </a:rPr>
              <a:pPr/>
              <a:t>1/21/14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43888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solidFill>
                  <a:prstClr val="black">
                    <a:tint val="75000"/>
                  </a:prstClr>
                </a:solidFill>
              </a:rPr>
              <a:pPr/>
              <a:t>1/21/14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47774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solidFill>
                  <a:prstClr val="black">
                    <a:tint val="75000"/>
                  </a:prstClr>
                </a:solidFill>
              </a:rPr>
              <a:pPr/>
              <a:t>1/21/14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3135438"/>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rPr>
              <a:pPr/>
              <a:t>1/21/14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6214818"/>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rPr>
              <a:pPr/>
              <a:t>1/21/14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980563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B59B7A-1E54-4C2F-B908-D09AB68E3CE7}" type="datetimeFigureOut">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9CDFF45-18E2-4406-96CA-C587C33C59C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14090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rPr>
              <a:pPr/>
              <a:t>1/21/14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7262196"/>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rPr>
              <a:pPr/>
              <a:t>1/21/14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1922856"/>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1/21/14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6030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4708213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1/21/14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5699848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slideLayout" Target="../slideLayouts/slideLayout38.xml"/><Relationship Id="rId15" Type="http://schemas.openxmlformats.org/officeDocument/2006/relationships/slideLayout" Target="../slideLayouts/slideLayout39.xml"/><Relationship Id="rId16" Type="http://schemas.openxmlformats.org/officeDocument/2006/relationships/theme" Target="../theme/theme3.xml"/><Relationship Id="rId17" Type="http://schemas.openxmlformats.org/officeDocument/2006/relationships/image" Target="../media/image1.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theme" Target="../theme/theme4.xml"/><Relationship Id="rId13" Type="http://schemas.openxmlformats.org/officeDocument/2006/relationships/image" Target="../media/image1.png"/><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theme" Target="../theme/theme5.xml"/><Relationship Id="rId13" Type="http://schemas.openxmlformats.org/officeDocument/2006/relationships/image" Target="../media/image1.png"/><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theme" Target="../theme/theme6.xml"/><Relationship Id="rId13" Type="http://schemas.openxmlformats.org/officeDocument/2006/relationships/image" Target="../media/image1.png"/><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C43563C-D9B3-4432-B336-144C997D6215}" type="datetime1">
              <a:rPr lang="en-US" smtClean="0">
                <a:solidFill>
                  <a:prstClr val="black">
                    <a:tint val="75000"/>
                  </a:prstClr>
                </a:solidFill>
                <a:latin typeface="Calibri"/>
                <a:ea typeface="+mn-ea"/>
                <a:cs typeface="+mn-cs"/>
              </a:rPr>
              <a:pPr fontAlgn="auto">
                <a:spcBef>
                  <a:spcPts val="0"/>
                </a:spcBef>
                <a:spcAft>
                  <a:spcPts val="0"/>
                </a:spcAft>
              </a:pPr>
              <a:t>1/21/14</a:t>
            </a:fld>
            <a:endParaRPr lang="en-US"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7886C9C-DC18-4195-8FD5-A50AA931D419}" type="slidenum">
              <a:rPr lang="en-US" smtClean="0">
                <a:solidFill>
                  <a:prstClr val="black">
                    <a:tint val="75000"/>
                  </a:prstClr>
                </a:solidFill>
                <a:latin typeface="Calibri"/>
                <a:ea typeface="+mn-ea"/>
                <a:cs typeface="+mn-cs"/>
              </a:rPr>
              <a:pPr fontAlgn="auto">
                <a:spcBef>
                  <a:spcPts val="0"/>
                </a:spcBef>
                <a:spcAft>
                  <a:spcPts val="0"/>
                </a:spcAft>
              </a:pPr>
              <a:t>‹#›</a:t>
            </a:fld>
            <a:endParaRPr lang="en-US"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78962746"/>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 id="2147484161" r:id="rId13"/>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AEEDAE7-E26B-EE44-8C4B-F26137572B79}" type="datetimeFigureOut">
              <a:rPr lang="en-US" smtClean="0">
                <a:solidFill>
                  <a:prstClr val="black">
                    <a:tint val="75000"/>
                  </a:prstClr>
                </a:solidFill>
                <a:latin typeface="Arial" charset="0"/>
                <a:ea typeface="ＭＳ Ｐゴシック" charset="0"/>
              </a:rPr>
              <a:pPr>
                <a:defRPr/>
              </a:pPr>
              <a:t>1/21/14</a:t>
            </a:fld>
            <a:endParaRPr lang="en-US" dirty="0">
              <a:solidFill>
                <a:prstClr val="black">
                  <a:tint val="75000"/>
                </a:prstClr>
              </a:solidFill>
              <a:latin typeface="Arial"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latin typeface="Arial" charset="0"/>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0E53508-F60E-9449-8DA4-643631CE1139}" type="slidenum">
              <a:rPr lang="en-US" smtClean="0">
                <a:solidFill>
                  <a:prstClr val="black">
                    <a:tint val="75000"/>
                  </a:prstClr>
                </a:solidFill>
                <a:latin typeface="Arial" charset="0"/>
                <a:ea typeface="ＭＳ Ｐゴシック" charset="0"/>
              </a:rPr>
              <a:pPr>
                <a:defRPr/>
              </a:pPr>
              <a:t>‹#›</a:t>
            </a:fld>
            <a:endParaRPr lang="en-US" dirty="0">
              <a:solidFill>
                <a:prstClr val="black">
                  <a:tint val="75000"/>
                </a:prstClr>
              </a:solidFill>
              <a:latin typeface="Arial" charset="0"/>
              <a:ea typeface="ＭＳ Ｐゴシック" charset="0"/>
            </a:endParaRPr>
          </a:p>
        </p:txBody>
      </p:sp>
    </p:spTree>
    <p:extLst>
      <p:ext uri="{BB962C8B-B14F-4D97-AF65-F5344CB8AC3E}">
        <p14:creationId xmlns:p14="http://schemas.microsoft.com/office/powerpoint/2010/main" val="3636812299"/>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457200" indent="-457200" algn="l" defTabSz="457200" rtl="0" eaLnBrk="1" latinLnBrk="0" hangingPunct="1">
        <a:spcBef>
          <a:spcPts val="768"/>
        </a:spcBef>
        <a:buFont typeface="Arial"/>
        <a:buChar char="•"/>
        <a:defRPr sz="3200" kern="1200">
          <a:solidFill>
            <a:schemeClr val="tx1"/>
          </a:solidFill>
          <a:latin typeface="Century Gothic"/>
          <a:ea typeface="+mn-ea"/>
          <a:cs typeface="Century Gothic"/>
        </a:defRPr>
      </a:lvl1pPr>
      <a:lvl2pPr marL="457200" indent="-283464"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9144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C43563C-D9B3-4432-B336-144C997D6215}" type="datetime1">
              <a:rPr lang="en-US" smtClean="0">
                <a:solidFill>
                  <a:prstClr val="black">
                    <a:tint val="75000"/>
                  </a:prstClr>
                </a:solidFill>
                <a:latin typeface="Calibri"/>
                <a:ea typeface="+mn-ea"/>
                <a:cs typeface="+mn-cs"/>
              </a:rPr>
              <a:pPr fontAlgn="auto">
                <a:spcBef>
                  <a:spcPts val="0"/>
                </a:spcBef>
                <a:spcAft>
                  <a:spcPts val="0"/>
                </a:spcAft>
              </a:pPr>
              <a:t>1/21/14</a:t>
            </a:fld>
            <a:endParaRPr lang="en-US"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7886C9C-DC18-4195-8FD5-A50AA931D419}" type="slidenum">
              <a:rPr lang="en-US" smtClean="0">
                <a:solidFill>
                  <a:prstClr val="black">
                    <a:tint val="75000"/>
                  </a:prstClr>
                </a:solidFill>
                <a:latin typeface="Calibri"/>
                <a:ea typeface="+mn-ea"/>
                <a:cs typeface="+mn-cs"/>
              </a:rPr>
              <a:pPr fontAlgn="auto">
                <a:spcBef>
                  <a:spcPts val="0"/>
                </a:spcBef>
                <a:spcAft>
                  <a:spcPts val="0"/>
                </a:spcAft>
              </a:pPr>
              <a:t>‹#›</a:t>
            </a:fld>
            <a:endParaRPr lang="en-US"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3512197"/>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C43563C-D9B3-4432-B336-144C997D6215}" type="datetime1">
              <a:rPr lang="en-US" smtClean="0">
                <a:solidFill>
                  <a:prstClr val="black">
                    <a:tint val="75000"/>
                  </a:prstClr>
                </a:solidFill>
                <a:latin typeface="Calibri"/>
                <a:ea typeface="+mn-ea"/>
                <a:cs typeface="+mn-cs"/>
              </a:rPr>
              <a:pPr fontAlgn="auto">
                <a:spcBef>
                  <a:spcPts val="0"/>
                </a:spcBef>
                <a:spcAft>
                  <a:spcPts val="0"/>
                </a:spcAft>
              </a:pPr>
              <a:t>1/21/14</a:t>
            </a:fld>
            <a:endParaRPr lang="en-US"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7886C9C-DC18-4195-8FD5-A50AA931D419}" type="slidenum">
              <a:rPr lang="en-US" smtClean="0">
                <a:solidFill>
                  <a:prstClr val="black">
                    <a:tint val="75000"/>
                  </a:prstClr>
                </a:solidFill>
                <a:latin typeface="Calibri"/>
                <a:ea typeface="+mn-ea"/>
                <a:cs typeface="+mn-cs"/>
              </a:rPr>
              <a:pPr fontAlgn="auto">
                <a:spcBef>
                  <a:spcPts val="0"/>
                </a:spcBef>
                <a:spcAft>
                  <a:spcPts val="0"/>
                </a:spcAft>
              </a:pPr>
              <a:t>‹#›</a:t>
            </a:fld>
            <a:endParaRPr lang="en-US"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42373100"/>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C43563C-D9B3-4432-B336-144C997D6215}" type="datetime1">
              <a:rPr lang="en-US" smtClean="0">
                <a:solidFill>
                  <a:prstClr val="black">
                    <a:tint val="75000"/>
                  </a:prstClr>
                </a:solidFill>
                <a:latin typeface="Calibri"/>
                <a:ea typeface="+mn-ea"/>
                <a:cs typeface="+mn-cs"/>
              </a:rPr>
              <a:pPr fontAlgn="auto">
                <a:spcBef>
                  <a:spcPts val="0"/>
                </a:spcBef>
                <a:spcAft>
                  <a:spcPts val="0"/>
                </a:spcAft>
              </a:pPr>
              <a:t>1/21/14</a:t>
            </a:fld>
            <a:endParaRPr lang="en-US"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7886C9C-DC18-4195-8FD5-A50AA931D419}" type="slidenum">
              <a:rPr lang="en-US" smtClean="0">
                <a:solidFill>
                  <a:prstClr val="black">
                    <a:tint val="75000"/>
                  </a:prstClr>
                </a:solidFill>
                <a:latin typeface="Calibri"/>
                <a:ea typeface="+mn-ea"/>
                <a:cs typeface="+mn-cs"/>
              </a:rPr>
              <a:pPr fontAlgn="auto">
                <a:spcBef>
                  <a:spcPts val="0"/>
                </a:spcBef>
                <a:spcAft>
                  <a:spcPts val="0"/>
                </a:spcAft>
              </a:pPr>
              <a:t>‹#›</a:t>
            </a:fld>
            <a:endParaRPr lang="en-US"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46945872"/>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C43563C-D9B3-4432-B336-144C997D6215}" type="datetime1">
              <a:rPr lang="en-US" smtClean="0">
                <a:solidFill>
                  <a:prstClr val="black">
                    <a:tint val="75000"/>
                  </a:prstClr>
                </a:solidFill>
                <a:latin typeface="Calibri"/>
                <a:ea typeface="+mn-ea"/>
                <a:cs typeface="+mn-cs"/>
              </a:rPr>
              <a:pPr fontAlgn="auto">
                <a:spcBef>
                  <a:spcPts val="0"/>
                </a:spcBef>
                <a:spcAft>
                  <a:spcPts val="0"/>
                </a:spcAft>
              </a:pPr>
              <a:t>1/21/14</a:t>
            </a:fld>
            <a:endParaRPr lang="en-US"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7886C9C-DC18-4195-8FD5-A50AA931D419}" type="slidenum">
              <a:rPr lang="en-US" smtClean="0">
                <a:solidFill>
                  <a:prstClr val="black">
                    <a:tint val="75000"/>
                  </a:prstClr>
                </a:solidFill>
                <a:latin typeface="Calibri"/>
                <a:ea typeface="+mn-ea"/>
                <a:cs typeface="+mn-cs"/>
              </a:rPr>
              <a:pPr fontAlgn="auto">
                <a:spcBef>
                  <a:spcPts val="0"/>
                </a:spcBef>
                <a:spcAft>
                  <a:spcPts val="0"/>
                </a:spcAft>
              </a:pPr>
              <a:t>‹#›</a:t>
            </a:fld>
            <a:endParaRPr lang="en-US"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9057068"/>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1.wmv"/><Relationship Id="rId2" Type="http://schemas.openxmlformats.org/officeDocument/2006/relationships/video" Target="../media/media1.wm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54189" y="3889772"/>
            <a:ext cx="1500006" cy="276999"/>
          </a:xfrm>
          <a:prstGeom prst="rect">
            <a:avLst/>
          </a:prstGeom>
          <a:noFill/>
        </p:spPr>
        <p:txBody>
          <a:bodyPr wrap="square" rtlCol="0">
            <a:spAutoFit/>
          </a:bodyPr>
          <a:lstStyle/>
          <a:p>
            <a:pPr fontAlgn="auto">
              <a:spcBef>
                <a:spcPts val="0"/>
              </a:spcBef>
              <a:spcAft>
                <a:spcPts val="0"/>
              </a:spcAft>
            </a:pPr>
            <a:r>
              <a:rPr lang="es-MX" sz="1200" b="1" dirty="0" smtClean="0">
                <a:solidFill>
                  <a:prstClr val="white"/>
                </a:solidFill>
                <a:latin typeface="Century Gothic" panose="020B0502020202020204" pitchFamily="34" charset="0"/>
                <a:ea typeface="+mn-ea"/>
                <a:cs typeface="+mn-cs"/>
              </a:rPr>
              <a:t>Español/</a:t>
            </a:r>
            <a:r>
              <a:rPr lang="es-MX" sz="1200" b="1" dirty="0" err="1" smtClean="0">
                <a:solidFill>
                  <a:prstClr val="white"/>
                </a:solidFill>
                <a:latin typeface="Century Gothic" panose="020B0502020202020204" pitchFamily="34" charset="0"/>
                <a:ea typeface="+mn-ea"/>
                <a:cs typeface="+mn-cs"/>
              </a:rPr>
              <a:t>Spanish</a:t>
            </a:r>
            <a:endParaRPr lang="es-MX" sz="1200" b="1" dirty="0">
              <a:solidFill>
                <a:prstClr val="white"/>
              </a:solidFill>
              <a:latin typeface="Century Gothic" panose="020B0502020202020204" pitchFamily="34" charset="0"/>
              <a:ea typeface="+mn-ea"/>
              <a:cs typeface="+mn-cs"/>
            </a:endParaRPr>
          </a:p>
        </p:txBody>
      </p:sp>
      <p:sp>
        <p:nvSpPr>
          <p:cNvPr id="5" name="Title 2"/>
          <p:cNvSpPr>
            <a:spLocks noGrp="1"/>
          </p:cNvSpPr>
          <p:nvPr>
            <p:ph type="ctrTitle"/>
          </p:nvPr>
        </p:nvSpPr>
        <p:spPr>
          <a:xfrm>
            <a:off x="3124201" y="2809321"/>
            <a:ext cx="5690615" cy="1074093"/>
          </a:xfrm>
        </p:spPr>
        <p:txBody>
          <a:bodyPr>
            <a:noAutofit/>
          </a:bodyPr>
          <a:lstStyle/>
          <a:p>
            <a:r>
              <a:rPr lang="es-MX" sz="1900" i="1" cap="none" dirty="0" smtClean="0">
                <a:solidFill>
                  <a:prstClr val="white">
                    <a:lumMod val="95000"/>
                  </a:prstClr>
                </a:solidFill>
                <a:ea typeface="MS PGothic" pitchFamily="34" charset="-128"/>
              </a:rPr>
              <a:t>INTERACCIONES INTERESANTES Y ATRAYENTES:</a:t>
            </a:r>
            <a:br>
              <a:rPr lang="es-MX" sz="1900" i="1" cap="none" dirty="0" smtClean="0">
                <a:solidFill>
                  <a:prstClr val="white">
                    <a:lumMod val="95000"/>
                  </a:prstClr>
                </a:solidFill>
                <a:ea typeface="MS PGothic" pitchFamily="34" charset="-128"/>
              </a:rPr>
            </a:br>
            <a:r>
              <a:rPr lang="es-MX" sz="2600" cap="none" dirty="0" smtClean="0">
                <a:solidFill>
                  <a:prstClr val="white">
                    <a:lumMod val="95000"/>
                  </a:prstClr>
                </a:solidFill>
                <a:ea typeface="MS PGothic" pitchFamily="34" charset="-128"/>
              </a:rPr>
              <a:t> CENTRAR A LOS NI</a:t>
            </a:r>
            <a:r>
              <a:rPr lang="es-DO" sz="2600" cap="none" dirty="0">
                <a:solidFill>
                  <a:prstClr val="white">
                    <a:lumMod val="95000"/>
                  </a:prstClr>
                </a:solidFill>
                <a:ea typeface="MS PGothic" pitchFamily="34" charset="-128"/>
              </a:rPr>
              <a:t>Ñ</a:t>
            </a:r>
            <a:r>
              <a:rPr lang="es-MX" sz="2600" cap="none" dirty="0" smtClean="0">
                <a:solidFill>
                  <a:prstClr val="white">
                    <a:lumMod val="95000"/>
                  </a:prstClr>
                </a:solidFill>
                <a:ea typeface="MS PGothic" pitchFamily="34" charset="-128"/>
              </a:rPr>
              <a:t>OS  EN LAS METAS DE APRENDIZAJE</a:t>
            </a:r>
            <a:endParaRPr lang="es-MX" sz="2600" dirty="0"/>
          </a:p>
        </p:txBody>
      </p:sp>
      <p:sp>
        <p:nvSpPr>
          <p:cNvPr id="6" name="TextBox 5"/>
          <p:cNvSpPr txBox="1"/>
          <p:nvPr/>
        </p:nvSpPr>
        <p:spPr>
          <a:xfrm>
            <a:off x="7277795" y="6535188"/>
            <a:ext cx="1676400"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MX" sz="800" dirty="0" smtClean="0">
                <a:solidFill>
                  <a:prstClr val="black">
                    <a:lumMod val="50000"/>
                    <a:lumOff val="50000"/>
                  </a:prstClr>
                </a:solidFill>
                <a:latin typeface="Century Gothic" panose="020B0502020202020204" pitchFamily="34" charset="0"/>
              </a:rPr>
              <a:t>OTOÑO,</a:t>
            </a:r>
            <a:r>
              <a:rPr lang="en-US" sz="800" dirty="0" smtClean="0">
                <a:solidFill>
                  <a:prstClr val="black">
                    <a:lumMod val="50000"/>
                    <a:lumOff val="50000"/>
                  </a:prstClr>
                </a:solidFill>
                <a:latin typeface="Century Gothic" panose="020B0502020202020204" pitchFamily="34" charset="0"/>
              </a:rPr>
              <a:t> 2012</a:t>
            </a:r>
            <a:endParaRPr lang="en-US" sz="800" dirty="0">
              <a:solidFill>
                <a:prstClr val="black">
                  <a:lumMod val="50000"/>
                  <a:lumOff val="50000"/>
                </a:prstClr>
              </a:solidFill>
              <a:latin typeface="Century Gothic" panose="020B0502020202020204" pitchFamily="34" charset="0"/>
            </a:endParaRPr>
          </a:p>
        </p:txBody>
      </p:sp>
    </p:spTree>
    <p:extLst>
      <p:ext uri="{BB962C8B-B14F-4D97-AF65-F5344CB8AC3E}">
        <p14:creationId xmlns:p14="http://schemas.microsoft.com/office/powerpoint/2010/main" val="215818883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2"/>
          <p:cNvSpPr>
            <a:spLocks noGrp="1"/>
          </p:cNvSpPr>
          <p:nvPr>
            <p:ph type="title"/>
          </p:nvPr>
        </p:nvSpPr>
        <p:spPr>
          <a:xfrm>
            <a:off x="331788" y="411020"/>
            <a:ext cx="8477250" cy="1143000"/>
          </a:xfrm>
        </p:spPr>
        <p:txBody>
          <a:bodyPr>
            <a:noAutofit/>
          </a:bodyPr>
          <a:lstStyle/>
          <a:p>
            <a:pPr eaLnBrk="1" hangingPunct="1"/>
            <a:r>
              <a:rPr lang="es-MX" sz="2500" dirty="0" smtClean="0">
                <a:latin typeface="Century Gothic" charset="0"/>
                <a:ea typeface="MS PGothic" charset="0"/>
              </a:rPr>
              <a:t>EN este VIDEOCLIP, la maestra Utiliza </a:t>
            </a:r>
            <a:r>
              <a:rPr lang="es-MX" sz="2500" u="sng" dirty="0" smtClean="0">
                <a:latin typeface="Century Gothic" charset="0"/>
                <a:ea typeface="MS PGothic" charset="0"/>
              </a:rPr>
              <a:t>Las Tres  estrategias</a:t>
            </a:r>
            <a:r>
              <a:rPr lang="es-MX" sz="2500" dirty="0" smtClean="0">
                <a:latin typeface="Century Gothic" charset="0"/>
                <a:ea typeface="MS PGothic" charset="0"/>
              </a:rPr>
              <a:t> para ayudar a centrar A los </a:t>
            </a:r>
            <a:br>
              <a:rPr lang="es-MX" sz="2500" dirty="0" smtClean="0">
                <a:latin typeface="Century Gothic" charset="0"/>
                <a:ea typeface="MS PGothic" charset="0"/>
              </a:rPr>
            </a:br>
            <a:r>
              <a:rPr lang="es-MX" sz="2500" dirty="0" smtClean="0">
                <a:latin typeface="Century Gothic" charset="0"/>
                <a:ea typeface="MS PGothic" charset="0"/>
              </a:rPr>
              <a:t>niños en las metas de aprendizaje</a:t>
            </a:r>
            <a:endParaRPr lang="es-MX" sz="2500" dirty="0">
              <a:latin typeface="Century Gothic" charset="0"/>
              <a:ea typeface="MS PGothic" charset="0"/>
            </a:endParaRPr>
          </a:p>
        </p:txBody>
      </p:sp>
      <p:cxnSp>
        <p:nvCxnSpPr>
          <p:cNvPr id="15" name="Straight Arrow Connector 14"/>
          <p:cNvCxnSpPr/>
          <p:nvPr/>
        </p:nvCxnSpPr>
        <p:spPr>
          <a:xfrm>
            <a:off x="3967163" y="2438110"/>
            <a:ext cx="1536700" cy="10890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022725" y="4616160"/>
            <a:ext cx="1481138" cy="14049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5557838" y="2982622"/>
            <a:ext cx="3002692" cy="2238090"/>
          </a:xfrm>
          <a:prstGeom prst="roundRect">
            <a:avLst/>
          </a:prstGeom>
          <a:solidFill>
            <a:srgbClr val="249828"/>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defRPr/>
            </a:pPr>
            <a:r>
              <a:rPr lang="es-MX" sz="2000" dirty="0" smtClean="0">
                <a:solidFill>
                  <a:srgbClr val="FFFFFF"/>
                </a:solidFill>
                <a:latin typeface="Century Gothic"/>
                <a:cs typeface="Century Gothic"/>
              </a:rPr>
              <a:t>Apoya el </a:t>
            </a:r>
            <a:r>
              <a:rPr lang="es-MX" sz="2400" b="1" dirty="0">
                <a:solidFill>
                  <a:srgbClr val="FFFFFF"/>
                </a:solidFill>
                <a:latin typeface="Century Gothic"/>
                <a:cs typeface="Century Gothic"/>
              </a:rPr>
              <a:t>C</a:t>
            </a:r>
            <a:r>
              <a:rPr lang="es-MX" sz="2400" b="1" dirty="0" smtClean="0">
                <a:solidFill>
                  <a:srgbClr val="FFFFFF"/>
                </a:solidFill>
                <a:latin typeface="Century Gothic"/>
                <a:cs typeface="Century Gothic"/>
              </a:rPr>
              <a:t>onocimiento y destrezas sobre matemáticas</a:t>
            </a:r>
          </a:p>
          <a:p>
            <a:pPr algn="ctr" eaLnBrk="1" hangingPunct="1">
              <a:defRPr/>
            </a:pPr>
            <a:r>
              <a:rPr lang="es-MX" sz="2000" dirty="0" smtClean="0">
                <a:solidFill>
                  <a:srgbClr val="FFFFFF"/>
                </a:solidFill>
                <a:latin typeface="Century Gothic"/>
                <a:cs typeface="Century Gothic"/>
              </a:rPr>
              <a:t>de </a:t>
            </a:r>
            <a:r>
              <a:rPr lang="es-MX" sz="2000" dirty="0">
                <a:solidFill>
                  <a:srgbClr val="FFFFFF"/>
                </a:solidFill>
                <a:latin typeface="Century Gothic"/>
                <a:cs typeface="Century Gothic"/>
              </a:rPr>
              <a:t>los niños  </a:t>
            </a:r>
            <a:endParaRPr lang="es-MX" sz="2000" b="1" dirty="0">
              <a:solidFill>
                <a:srgbClr val="FFFFFF"/>
              </a:solidFill>
              <a:latin typeface="Century Gothic"/>
              <a:cs typeface="Century Gothic"/>
            </a:endParaRPr>
          </a:p>
          <a:p>
            <a:pPr algn="ctr" eaLnBrk="1" hangingPunct="1">
              <a:buFont typeface="Arial" charset="0"/>
              <a:buChar char="•"/>
              <a:defRPr/>
            </a:pPr>
            <a:endParaRPr lang="en-US" sz="1200" b="1" dirty="0" smtClean="0">
              <a:solidFill>
                <a:srgbClr val="FFFFFF"/>
              </a:solidFill>
              <a:latin typeface="Century Gothic"/>
              <a:cs typeface="Century Gothic"/>
            </a:endParaRPr>
          </a:p>
        </p:txBody>
      </p:sp>
      <p:sp>
        <p:nvSpPr>
          <p:cNvPr id="9" name="Rounded Rectangle 8"/>
          <p:cNvSpPr/>
          <p:nvPr/>
        </p:nvSpPr>
        <p:spPr>
          <a:xfrm>
            <a:off x="463541" y="5027143"/>
            <a:ext cx="4034715" cy="1393052"/>
          </a:xfrm>
          <a:prstGeom prst="roundRect">
            <a:avLst/>
          </a:prstGeom>
          <a:solidFill>
            <a:srgbClr val="249828"/>
          </a:solidFill>
          <a:ln>
            <a:noFill/>
          </a:ln>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anchor="ctr"/>
          <a:lstStyle/>
          <a:p>
            <a:pPr fontAlgn="auto">
              <a:lnSpc>
                <a:spcPct val="120000"/>
              </a:lnSpc>
              <a:spcBef>
                <a:spcPts val="0"/>
              </a:spcBef>
              <a:spcAft>
                <a:spcPts val="0"/>
              </a:spcAft>
              <a:defRPr/>
            </a:pPr>
            <a:r>
              <a:rPr lang="es-MX" sz="1400" dirty="0" smtClean="0">
                <a:solidFill>
                  <a:srgbClr val="FFFFFF"/>
                </a:solidFill>
                <a:latin typeface="Century Gothic"/>
                <a:cs typeface="Century Gothic"/>
              </a:rPr>
              <a:t>Ella </a:t>
            </a:r>
            <a:r>
              <a:rPr lang="es-MX" sz="1400" b="1" dirty="0" smtClean="0">
                <a:solidFill>
                  <a:srgbClr val="FFFFFF"/>
                </a:solidFill>
                <a:latin typeface="Century Gothic"/>
                <a:cs typeface="Century Gothic"/>
              </a:rPr>
              <a:t>termina y resume</a:t>
            </a:r>
            <a:r>
              <a:rPr lang="es-MX" sz="1400" dirty="0" smtClean="0">
                <a:solidFill>
                  <a:srgbClr val="FFFFFF"/>
                </a:solidFill>
                <a:latin typeface="Century Gothic"/>
                <a:cs typeface="Century Gothic"/>
              </a:rPr>
              <a:t> la actividad reafirmando que hay diferentes maneras de combinar los números para hacer el nueve.</a:t>
            </a:r>
            <a:endParaRPr lang="es-MX" sz="1400" dirty="0">
              <a:solidFill>
                <a:srgbClr val="FFFFFF"/>
              </a:solidFill>
              <a:latin typeface="Century Gothic"/>
              <a:cs typeface="Century Gothic"/>
            </a:endParaRPr>
          </a:p>
        </p:txBody>
      </p:sp>
      <p:sp>
        <p:nvSpPr>
          <p:cNvPr id="12" name="Rounded Rectangle 11"/>
          <p:cNvSpPr/>
          <p:nvPr/>
        </p:nvSpPr>
        <p:spPr>
          <a:xfrm>
            <a:off x="539740" y="1894174"/>
            <a:ext cx="4034717" cy="1451057"/>
          </a:xfrm>
          <a:prstGeom prst="roundRect">
            <a:avLst/>
          </a:prstGeom>
          <a:solidFill>
            <a:srgbClr val="249828"/>
          </a:solidFill>
          <a:ln>
            <a:noFill/>
          </a:ln>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anchor="ctr"/>
          <a:lstStyle/>
          <a:p>
            <a:pPr fontAlgn="auto">
              <a:lnSpc>
                <a:spcPct val="120000"/>
              </a:lnSpc>
              <a:spcBef>
                <a:spcPts val="0"/>
              </a:spcBef>
              <a:spcAft>
                <a:spcPts val="0"/>
              </a:spcAft>
              <a:defRPr/>
            </a:pPr>
            <a:r>
              <a:rPr lang="es-MX" sz="1300" dirty="0" smtClean="0">
                <a:solidFill>
                  <a:schemeClr val="bg1"/>
                </a:solidFill>
                <a:latin typeface="Century Gothic"/>
                <a:cs typeface="Century Gothic"/>
              </a:rPr>
              <a:t>Ella </a:t>
            </a:r>
            <a:r>
              <a:rPr lang="es-MX" sz="1300" b="1" dirty="0" smtClean="0">
                <a:solidFill>
                  <a:schemeClr val="bg1"/>
                </a:solidFill>
                <a:latin typeface="Century Gothic"/>
                <a:cs typeface="Century Gothic"/>
              </a:rPr>
              <a:t>prepara el escenario </a:t>
            </a:r>
            <a:r>
              <a:rPr lang="es-MX" sz="1300" dirty="0" smtClean="0">
                <a:solidFill>
                  <a:schemeClr val="bg1"/>
                </a:solidFill>
                <a:latin typeface="Century Gothic"/>
                <a:cs typeface="Century Gothic"/>
              </a:rPr>
              <a:t>diciéndoles a los niños que van a trabajar con el número 9.  Ella también le pide a un niño que demuestre cómo usar el conteo para verificar que el número total de animales es siempre nueve.</a:t>
            </a:r>
            <a:endParaRPr lang="es-MX" sz="1300" dirty="0">
              <a:solidFill>
                <a:schemeClr val="bg1"/>
              </a:solidFill>
              <a:latin typeface="Century Gothic"/>
              <a:cs typeface="Century Gothic"/>
            </a:endParaRPr>
          </a:p>
        </p:txBody>
      </p:sp>
      <p:cxnSp>
        <p:nvCxnSpPr>
          <p:cNvPr id="13" name="Straight Arrow Connector 12"/>
          <p:cNvCxnSpPr/>
          <p:nvPr/>
        </p:nvCxnSpPr>
        <p:spPr>
          <a:xfrm>
            <a:off x="4042411" y="4133560"/>
            <a:ext cx="151542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455921" y="3515882"/>
            <a:ext cx="4034716" cy="1340610"/>
          </a:xfrm>
          <a:prstGeom prst="roundRect">
            <a:avLst/>
          </a:prstGeom>
          <a:solidFill>
            <a:srgbClr val="249828"/>
          </a:solidFill>
          <a:ln>
            <a:noFill/>
          </a:ln>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lnSpc>
                <a:spcPct val="120000"/>
              </a:lnSpc>
              <a:defRPr/>
            </a:pPr>
            <a:r>
              <a:rPr lang="es-MX" sz="1400" dirty="0" smtClean="0">
                <a:solidFill>
                  <a:srgbClr val="FFFFFF"/>
                </a:solidFill>
                <a:latin typeface="Century Gothic"/>
                <a:cs typeface="Century Gothic"/>
              </a:rPr>
              <a:t>Ella hace </a:t>
            </a:r>
            <a:r>
              <a:rPr lang="es-MX" sz="1400" b="1" dirty="0" smtClean="0">
                <a:solidFill>
                  <a:srgbClr val="FFFFFF"/>
                </a:solidFill>
                <a:latin typeface="Century Gothic"/>
                <a:cs typeface="Century Gothic"/>
              </a:rPr>
              <a:t>afirmaciones específicas</a:t>
            </a:r>
            <a:r>
              <a:rPr lang="es-MX" sz="1400" dirty="0" smtClean="0">
                <a:solidFill>
                  <a:srgbClr val="FFFFFF"/>
                </a:solidFill>
                <a:latin typeface="Century Gothic"/>
                <a:cs typeface="Century Gothic"/>
              </a:rPr>
              <a:t> para recordarles a los niños que están  centrándose en el número 9, conforme vean diferentes combinaciones de agrupaciones [de números].</a:t>
            </a:r>
          </a:p>
        </p:txBody>
      </p:sp>
    </p:spTree>
    <p:extLst>
      <p:ext uri="{BB962C8B-B14F-4D97-AF65-F5344CB8AC3E}">
        <p14:creationId xmlns:p14="http://schemas.microsoft.com/office/powerpoint/2010/main" val="21239888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fontAlgn="auto">
              <a:spcAft>
                <a:spcPts val="0"/>
              </a:spcAft>
              <a:defRPr/>
            </a:pPr>
            <a:r>
              <a:rPr lang="es-MX" sz="3400" dirty="0" smtClean="0"/>
              <a:t>¿Cuándo puedo centrar A los niños en las metas de aprendizaje</a:t>
            </a:r>
            <a:r>
              <a:rPr lang="en-US" sz="3400" dirty="0" smtClean="0"/>
              <a:t>?</a:t>
            </a:r>
            <a:endParaRPr lang="en-US" sz="3400" dirty="0"/>
          </a:p>
        </p:txBody>
      </p:sp>
      <p:sp>
        <p:nvSpPr>
          <p:cNvPr id="2" name="Content Placeholder 1"/>
          <p:cNvSpPr>
            <a:spLocks noGrp="1"/>
          </p:cNvSpPr>
          <p:nvPr>
            <p:ph idx="1"/>
          </p:nvPr>
        </p:nvSpPr>
        <p:spPr>
          <a:xfrm>
            <a:off x="467360" y="1921160"/>
            <a:ext cx="8206690" cy="2468880"/>
          </a:xfrm>
          <a:solidFill>
            <a:srgbClr val="259828"/>
          </a:solidFill>
        </p:spPr>
        <p:txBody>
          <a:bodyPr>
            <a:normAutofit/>
          </a:bodyPr>
          <a:lstStyle/>
          <a:p>
            <a:pPr marL="0" indent="0" fontAlgn="auto">
              <a:spcAft>
                <a:spcPts val="600"/>
              </a:spcAft>
              <a:buNone/>
              <a:defRPr/>
            </a:pPr>
            <a:r>
              <a:rPr lang="es-MX" dirty="0" smtClean="0">
                <a:solidFill>
                  <a:schemeClr val="bg1"/>
                </a:solidFill>
              </a:rPr>
              <a:t>Se puede promover la comprensión de los niños </a:t>
            </a:r>
            <a:r>
              <a:rPr lang="es-MX" b="1" dirty="0" smtClean="0">
                <a:solidFill>
                  <a:schemeClr val="bg1"/>
                </a:solidFill>
              </a:rPr>
              <a:t>durante todo el día escolar </a:t>
            </a:r>
            <a:r>
              <a:rPr lang="es-MX" dirty="0" smtClean="0">
                <a:solidFill>
                  <a:schemeClr val="bg1"/>
                </a:solidFill>
              </a:rPr>
              <a:t>en muchas actividades en el salón de clases. </a:t>
            </a: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r="26530"/>
          <a:stretch/>
        </p:blipFill>
        <p:spPr>
          <a:xfrm>
            <a:off x="3396973" y="3910293"/>
            <a:ext cx="2126268" cy="1929572"/>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4810" y="3910293"/>
            <a:ext cx="2654816" cy="1929572"/>
          </a:xfrm>
          <a:prstGeom prst="rect">
            <a:avLst/>
          </a:prstGeom>
        </p:spPr>
      </p:pic>
      <p:pic>
        <p:nvPicPr>
          <p:cNvPr id="4" name="Picture 3" descr="Childrens_Place_Zaid_P010.jpg"/>
          <p:cNvPicPr>
            <a:picLocks noChangeAspect="1"/>
          </p:cNvPicPr>
          <p:nvPr/>
        </p:nvPicPr>
        <p:blipFill rotWithShape="1">
          <a:blip r:embed="rId5" cstate="email">
            <a:extLst>
              <a:ext uri="{28A0092B-C50C-407E-A947-70E740481C1C}">
                <a14:useLocalDpi xmlns:a14="http://schemas.microsoft.com/office/drawing/2010/main" val="0"/>
              </a:ext>
            </a:extLst>
          </a:blip>
          <a:srcRect l="14333" t="22666" r="7445" b="12000"/>
          <a:stretch/>
        </p:blipFill>
        <p:spPr>
          <a:xfrm>
            <a:off x="5781039" y="3910293"/>
            <a:ext cx="2682240" cy="1929572"/>
          </a:xfrm>
          <a:prstGeom prst="rect">
            <a:avLst/>
          </a:prstGeom>
        </p:spPr>
      </p:pic>
    </p:spTree>
    <p:extLst>
      <p:ext uri="{BB962C8B-B14F-4D97-AF65-F5344CB8AC3E}">
        <p14:creationId xmlns:p14="http://schemas.microsoft.com/office/powerpoint/2010/main" val="72270491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MX" dirty="0" smtClean="0"/>
              <a:t>mejorar </a:t>
            </a:r>
            <a:r>
              <a:rPr lang="es-MX" dirty="0"/>
              <a:t>LA Práctica</a:t>
            </a:r>
          </a:p>
        </p:txBody>
      </p:sp>
      <p:sp>
        <p:nvSpPr>
          <p:cNvPr id="4" name="Rectangle 3"/>
          <p:cNvSpPr/>
          <p:nvPr/>
        </p:nvSpPr>
        <p:spPr>
          <a:xfrm>
            <a:off x="876850" y="1979924"/>
            <a:ext cx="7460616" cy="1128117"/>
          </a:xfrm>
          <a:prstGeom prst="rect">
            <a:avLst/>
          </a:prstGeom>
          <a:solidFill>
            <a:srgbClr val="259828"/>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fontAlgn="auto">
              <a:spcBef>
                <a:spcPct val="20000"/>
              </a:spcBef>
              <a:spcAft>
                <a:spcPts val="1200"/>
              </a:spcAft>
            </a:pPr>
            <a:r>
              <a:rPr lang="es-MX" sz="2800" dirty="0" smtClean="0">
                <a:solidFill>
                  <a:prstClr val="white"/>
                </a:solidFill>
                <a:latin typeface="Century Gothic"/>
                <a:cs typeface="Century Gothic"/>
              </a:rPr>
              <a:t>Grabarse en video y revisar su propia práctica docente.</a:t>
            </a:r>
            <a:endParaRPr lang="es-MX" sz="2800" dirty="0">
              <a:solidFill>
                <a:prstClr val="white"/>
              </a:solidFill>
              <a:latin typeface="Century Gothic"/>
              <a:cs typeface="Century Gothic"/>
            </a:endParaRPr>
          </a:p>
        </p:txBody>
      </p:sp>
      <p:sp>
        <p:nvSpPr>
          <p:cNvPr id="5" name="Rectangle 4"/>
          <p:cNvSpPr/>
          <p:nvPr/>
        </p:nvSpPr>
        <p:spPr>
          <a:xfrm>
            <a:off x="876850" y="3272091"/>
            <a:ext cx="7460616" cy="1000514"/>
          </a:xfrm>
          <a:prstGeom prst="rect">
            <a:avLst/>
          </a:prstGeom>
          <a:solidFill>
            <a:srgbClr val="C4960C"/>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fontAlgn="auto">
              <a:lnSpc>
                <a:spcPct val="90000"/>
              </a:lnSpc>
              <a:spcBef>
                <a:spcPct val="20000"/>
              </a:spcBef>
              <a:spcAft>
                <a:spcPts val="1200"/>
              </a:spcAft>
            </a:pPr>
            <a:r>
              <a:rPr lang="es-MX" sz="2800" dirty="0" smtClean="0">
                <a:solidFill>
                  <a:prstClr val="white"/>
                </a:solidFill>
                <a:latin typeface="Century Gothic"/>
                <a:cs typeface="Century Gothic"/>
              </a:rPr>
              <a:t>Practicar con un colega</a:t>
            </a:r>
            <a:r>
              <a:rPr lang="en-US" sz="2800" dirty="0" smtClean="0">
                <a:solidFill>
                  <a:prstClr val="white"/>
                </a:solidFill>
                <a:latin typeface="Century Gothic"/>
                <a:cs typeface="Century Gothic"/>
              </a:rPr>
              <a:t>. </a:t>
            </a:r>
            <a:endParaRPr lang="en-US" sz="2800" dirty="0">
              <a:solidFill>
                <a:prstClr val="white"/>
              </a:solidFill>
              <a:latin typeface="Century Gothic"/>
              <a:cs typeface="Century Gothic"/>
            </a:endParaRPr>
          </a:p>
        </p:txBody>
      </p:sp>
      <p:sp>
        <p:nvSpPr>
          <p:cNvPr id="6" name="Rectangle 5"/>
          <p:cNvSpPr/>
          <p:nvPr/>
        </p:nvSpPr>
        <p:spPr>
          <a:xfrm>
            <a:off x="876850" y="4436656"/>
            <a:ext cx="7460616" cy="1091618"/>
          </a:xfrm>
          <a:prstGeom prst="rect">
            <a:avLst/>
          </a:prstGeom>
          <a:solidFill>
            <a:srgbClr val="F47B2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fontAlgn="auto">
              <a:lnSpc>
                <a:spcPct val="90000"/>
              </a:lnSpc>
              <a:spcBef>
                <a:spcPct val="20000"/>
              </a:spcBef>
              <a:spcAft>
                <a:spcPts val="1200"/>
              </a:spcAft>
            </a:pPr>
            <a:r>
              <a:rPr lang="es-MX" sz="2800" dirty="0" smtClean="0">
                <a:solidFill>
                  <a:prstClr val="white"/>
                </a:solidFill>
                <a:latin typeface="Century Gothic"/>
                <a:cs typeface="Century Gothic"/>
              </a:rPr>
              <a:t>Ver a un “maestro experimentado” </a:t>
            </a:r>
            <a:br>
              <a:rPr lang="es-MX" sz="2800" dirty="0" smtClean="0">
                <a:solidFill>
                  <a:prstClr val="white"/>
                </a:solidFill>
                <a:latin typeface="Century Gothic"/>
                <a:cs typeface="Century Gothic"/>
              </a:rPr>
            </a:br>
            <a:r>
              <a:rPr lang="es-MX" sz="2800" dirty="0" smtClean="0">
                <a:solidFill>
                  <a:prstClr val="white"/>
                </a:solidFill>
                <a:latin typeface="Century Gothic"/>
                <a:cs typeface="Century Gothic"/>
              </a:rPr>
              <a:t>en acción</a:t>
            </a:r>
            <a:r>
              <a:rPr lang="en-US" sz="2800" dirty="0" smtClean="0">
                <a:solidFill>
                  <a:prstClr val="white"/>
                </a:solidFill>
                <a:latin typeface="Century Gothic"/>
                <a:cs typeface="Century Gothic"/>
              </a:rPr>
              <a:t>.</a:t>
            </a:r>
            <a:endParaRPr lang="en-US" sz="2800" dirty="0">
              <a:solidFill>
                <a:prstClr val="white"/>
              </a:solidFill>
              <a:latin typeface="Century Gothic"/>
              <a:cs typeface="Century Gothic"/>
            </a:endParaRPr>
          </a:p>
        </p:txBody>
      </p:sp>
    </p:spTree>
    <p:extLst>
      <p:ext uri="{BB962C8B-B14F-4D97-AF65-F5344CB8AC3E}">
        <p14:creationId xmlns:p14="http://schemas.microsoft.com/office/powerpoint/2010/main" val="35620529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2"/>
          <p:cNvSpPr>
            <a:spLocks noGrp="1"/>
          </p:cNvSpPr>
          <p:nvPr>
            <p:ph type="title"/>
          </p:nvPr>
        </p:nvSpPr>
        <p:spPr/>
        <p:txBody>
          <a:bodyPr/>
          <a:lstStyle/>
          <a:p>
            <a:pPr eaLnBrk="1" hangingPunct="1"/>
            <a:r>
              <a:rPr lang="es-MX" dirty="0" smtClean="0">
                <a:latin typeface="Century Gothic" charset="0"/>
                <a:ea typeface="MS PGothic" charset="0"/>
              </a:rPr>
              <a:t>Resumen</a:t>
            </a:r>
            <a:endParaRPr lang="es-MX" dirty="0">
              <a:latin typeface="Century Gothic" charset="0"/>
              <a:ea typeface="MS PGothic" charset="0"/>
            </a:endParaRPr>
          </a:p>
        </p:txBody>
      </p:sp>
      <p:sp>
        <p:nvSpPr>
          <p:cNvPr id="37890" name="Content Placeholder 1"/>
          <p:cNvSpPr>
            <a:spLocks noGrp="1"/>
          </p:cNvSpPr>
          <p:nvPr>
            <p:ph idx="1"/>
          </p:nvPr>
        </p:nvSpPr>
        <p:spPr>
          <a:xfrm>
            <a:off x="331984" y="1850746"/>
            <a:ext cx="8364976" cy="4505603"/>
          </a:xfrm>
        </p:spPr>
        <p:txBody>
          <a:bodyPr>
            <a:normAutofit fontScale="92500"/>
          </a:bodyPr>
          <a:lstStyle/>
          <a:p>
            <a:pPr marL="0" indent="0" eaLnBrk="1" hangingPunct="1">
              <a:lnSpc>
                <a:spcPct val="80000"/>
              </a:lnSpc>
              <a:spcAft>
                <a:spcPts val="1200"/>
              </a:spcAft>
              <a:buNone/>
            </a:pPr>
            <a:r>
              <a:rPr lang="es-MX" sz="2600" dirty="0" smtClean="0">
                <a:latin typeface="Century Gothic" charset="0"/>
                <a:ea typeface="MS PGothic" charset="0"/>
              </a:rPr>
              <a:t>Los maestros pueden centrar a los niños en las metas de aprendizaje al:</a:t>
            </a:r>
            <a:endParaRPr lang="es-MX" sz="2600" i="1" dirty="0" smtClean="0">
              <a:latin typeface="Century Gothic" charset="0"/>
              <a:ea typeface="MS PGothic" charset="0"/>
            </a:endParaRPr>
          </a:p>
          <a:p>
            <a:pPr lvl="1" eaLnBrk="1" hangingPunct="1">
              <a:lnSpc>
                <a:spcPct val="94000"/>
              </a:lnSpc>
              <a:spcAft>
                <a:spcPts val="1200"/>
              </a:spcAft>
              <a:buFont typeface="Arial"/>
              <a:buChar char="•"/>
            </a:pPr>
            <a:r>
              <a:rPr lang="es-MX" b="1" dirty="0" smtClean="0">
                <a:solidFill>
                  <a:schemeClr val="accent6"/>
                </a:solidFill>
                <a:latin typeface="Century Gothic" charset="0"/>
                <a:ea typeface="MS PGothic" charset="0"/>
              </a:rPr>
              <a:t>Preparar el escenario hablando sobre el proceso y el propósito de la actividad antes de comenzarla.</a:t>
            </a:r>
          </a:p>
          <a:p>
            <a:pPr lvl="1" eaLnBrk="1" hangingPunct="1">
              <a:lnSpc>
                <a:spcPct val="94000"/>
              </a:lnSpc>
              <a:spcAft>
                <a:spcPts val="1200"/>
              </a:spcAft>
              <a:buFont typeface="Arial"/>
              <a:buChar char="•"/>
            </a:pPr>
            <a:r>
              <a:rPr lang="es-MX" b="1" dirty="0" smtClean="0">
                <a:solidFill>
                  <a:srgbClr val="22BBBB"/>
                </a:solidFill>
                <a:latin typeface="Century Gothic" charset="0"/>
                <a:ea typeface="MS PGothic" charset="0"/>
              </a:rPr>
              <a:t>Hacer afirmaciones específicas para enfocar la atención de los niños en las metas de aprendizaje durante la actividad.</a:t>
            </a:r>
          </a:p>
          <a:p>
            <a:pPr lvl="1" eaLnBrk="1" hangingPunct="1">
              <a:lnSpc>
                <a:spcPct val="94000"/>
              </a:lnSpc>
              <a:spcAft>
                <a:spcPts val="1200"/>
              </a:spcAft>
              <a:buFont typeface="Arial"/>
              <a:buChar char="•"/>
            </a:pPr>
            <a:r>
              <a:rPr lang="es-MX" b="1" dirty="0" smtClean="0">
                <a:solidFill>
                  <a:srgbClr val="259828"/>
                </a:solidFill>
                <a:latin typeface="Century Gothic" charset="0"/>
                <a:ea typeface="MS PGothic" charset="0"/>
              </a:rPr>
              <a:t>Proporcionar afirmaciones de “recapitulación” al final de la actividad.</a:t>
            </a:r>
            <a:endParaRPr lang="es-MX" dirty="0" smtClean="0">
              <a:latin typeface="Century Gothic" charset="0"/>
              <a:ea typeface="MS PGothic" charset="0"/>
            </a:endParaRPr>
          </a:p>
          <a:p>
            <a:pPr marL="0" indent="0" eaLnBrk="1" hangingPunct="1">
              <a:lnSpc>
                <a:spcPct val="80000"/>
              </a:lnSpc>
              <a:spcAft>
                <a:spcPts val="1200"/>
              </a:spcAft>
              <a:buNone/>
            </a:pPr>
            <a:endParaRPr lang="es-MX" sz="2200" dirty="0">
              <a:latin typeface="Century Gothic" charset="0"/>
              <a:ea typeface="MS PGothic"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37094" y="6252031"/>
            <a:ext cx="1676400" cy="215444"/>
          </a:xfrm>
          <a:prstGeom prst="rect">
            <a:avLst/>
          </a:prstGeom>
          <a:noFill/>
        </p:spPr>
        <p:txBody>
          <a:bodyPr wrap="square" rtlCol="0">
            <a:spAutoFit/>
          </a:bodyPr>
          <a:lstStyle/>
          <a:p>
            <a:pPr algn="r" fontAlgn="auto">
              <a:spcBef>
                <a:spcPts val="0"/>
              </a:spcBef>
              <a:spcAft>
                <a:spcPts val="0"/>
              </a:spcAft>
            </a:pPr>
            <a:r>
              <a:rPr lang="es-MX" sz="800" dirty="0">
                <a:solidFill>
                  <a:prstClr val="black">
                    <a:lumMod val="50000"/>
                    <a:lumOff val="50000"/>
                  </a:prstClr>
                </a:solidFill>
                <a:latin typeface="Calibri"/>
                <a:ea typeface="ＭＳ Ｐゴシック" charset="0"/>
                <a:cs typeface="+mn-cs"/>
              </a:rPr>
              <a:t>OTOÑO</a:t>
            </a:r>
            <a:r>
              <a:rPr lang="en-US" sz="800" dirty="0">
                <a:solidFill>
                  <a:prstClr val="black">
                    <a:lumMod val="50000"/>
                    <a:lumOff val="50000"/>
                  </a:prstClr>
                </a:solidFill>
                <a:latin typeface="Calibri"/>
                <a:ea typeface="ＭＳ Ｐゴシック" charset="0"/>
                <a:cs typeface="+mn-cs"/>
              </a:rPr>
              <a:t>, 2012</a:t>
            </a:r>
          </a:p>
        </p:txBody>
      </p:sp>
      <p:sp>
        <p:nvSpPr>
          <p:cNvPr id="4" name="TextBox 3"/>
          <p:cNvSpPr txBox="1"/>
          <p:nvPr/>
        </p:nvSpPr>
        <p:spPr>
          <a:xfrm>
            <a:off x="381000" y="5675100"/>
            <a:ext cx="8382000" cy="600164"/>
          </a:xfrm>
          <a:prstGeom prst="rect">
            <a:avLst/>
          </a:prstGeom>
          <a:solidFill>
            <a:schemeClr val="bg1"/>
          </a:solidFill>
        </p:spPr>
        <p:txBody>
          <a:bodyPr wrap="square" rtlCol="0">
            <a:spAutoFit/>
          </a:bodyPr>
          <a:lstStyle/>
          <a:p>
            <a:pPr algn="ctr"/>
            <a:r>
              <a:rPr lang="es-ES" sz="1300" dirty="0">
                <a:solidFill>
                  <a:prstClr val="black"/>
                </a:solidFill>
                <a:latin typeface="Century Gothic" pitchFamily="34" charset="0"/>
                <a:ea typeface="ＭＳ Ｐゴシック" charset="0"/>
                <a:cs typeface="+mn-cs"/>
              </a:rPr>
              <a:t>Si desea más información, </a:t>
            </a:r>
            <a:r>
              <a:rPr lang="es-ES" sz="1300" dirty="0" smtClean="0">
                <a:solidFill>
                  <a:prstClr val="black"/>
                </a:solidFill>
                <a:latin typeface="Century Gothic" pitchFamily="34" charset="0"/>
                <a:ea typeface="ＭＳ Ｐゴシック" charset="0"/>
                <a:cs typeface="+mn-cs"/>
              </a:rPr>
              <a:t>por favor escríbanos </a:t>
            </a:r>
            <a:r>
              <a:rPr lang="es-ES" sz="1300" dirty="0">
                <a:solidFill>
                  <a:prstClr val="black"/>
                </a:solidFill>
                <a:latin typeface="Century Gothic" pitchFamily="34" charset="0"/>
                <a:ea typeface="ＭＳ Ｐゴシック" charset="0"/>
                <a:cs typeface="+mn-cs"/>
              </a:rPr>
              <a:t>a: </a:t>
            </a:r>
            <a:r>
              <a:rPr lang="es-ES" sz="1300" b="1" dirty="0">
                <a:solidFill>
                  <a:prstClr val="black"/>
                </a:solidFill>
                <a:latin typeface="Century Gothic" pitchFamily="34" charset="0"/>
                <a:ea typeface="ＭＳ Ｐゴシック" charset="0"/>
                <a:cs typeface="+mn-cs"/>
              </a:rPr>
              <a:t>NCQTL@UW.EDU</a:t>
            </a:r>
            <a:r>
              <a:rPr lang="es-ES" sz="1300" dirty="0">
                <a:solidFill>
                  <a:prstClr val="black"/>
                </a:solidFill>
                <a:latin typeface="Century Gothic" pitchFamily="34" charset="0"/>
                <a:ea typeface="ＭＳ Ｐゴシック" charset="0"/>
                <a:cs typeface="+mn-cs"/>
              </a:rPr>
              <a:t> o llámenos </a:t>
            </a:r>
            <a:r>
              <a:rPr lang="es-ES" sz="1300" dirty="0" smtClean="0">
                <a:solidFill>
                  <a:prstClr val="black"/>
                </a:solidFill>
                <a:latin typeface="Century Gothic" pitchFamily="34" charset="0"/>
                <a:ea typeface="ＭＳ Ｐゴシック" charset="0"/>
                <a:cs typeface="+mn-cs"/>
              </a:rPr>
              <a:t>al 1- </a:t>
            </a:r>
            <a:r>
              <a:rPr lang="es-ES" sz="1300" dirty="0">
                <a:solidFill>
                  <a:prstClr val="black"/>
                </a:solidFill>
                <a:latin typeface="Century Gothic" pitchFamily="34" charset="0"/>
                <a:ea typeface="ＭＳ Ｐゴシック" charset="0"/>
                <a:cs typeface="+mn-cs"/>
              </a:rPr>
              <a:t>877-731-0764</a:t>
            </a:r>
          </a:p>
          <a:p>
            <a:pPr algn="ctr"/>
            <a:endParaRPr lang="es-ES" sz="400" dirty="0">
              <a:solidFill>
                <a:prstClr val="black"/>
              </a:solidFill>
              <a:latin typeface="Century Gothic" pitchFamily="34" charset="0"/>
              <a:ea typeface="ＭＳ Ｐゴシック" charset="0"/>
              <a:cs typeface="+mn-cs"/>
            </a:endParaRPr>
          </a:p>
          <a:p>
            <a:pPr algn="ctr"/>
            <a:r>
              <a:rPr lang="es-MX" sz="800" dirty="0">
                <a:solidFill>
                  <a:prstClr val="black"/>
                </a:solidFill>
                <a:latin typeface="Century Gothic" pitchFamily="34" charset="0"/>
                <a:ea typeface="ＭＳ Ｐゴシック" charset="0"/>
                <a:cs typeface="+mn-cs"/>
              </a:rPr>
              <a:t>Este documento fue preparado por el Centro Nacional para la Enseñanza y el Aprendizaje de Calidad para el Departamento de Salud y Servicios Humanos </a:t>
            </a:r>
            <a:br>
              <a:rPr lang="es-MX" sz="800" dirty="0">
                <a:solidFill>
                  <a:prstClr val="black"/>
                </a:solidFill>
                <a:latin typeface="Century Gothic" pitchFamily="34" charset="0"/>
                <a:ea typeface="ＭＳ Ｐゴシック" charset="0"/>
                <a:cs typeface="+mn-cs"/>
              </a:rPr>
            </a:br>
            <a:r>
              <a:rPr lang="es-MX" sz="800" dirty="0">
                <a:solidFill>
                  <a:prstClr val="black"/>
                </a:solidFill>
                <a:latin typeface="Century Gothic" pitchFamily="34" charset="0"/>
                <a:ea typeface="ＭＳ Ｐゴシック" charset="0"/>
                <a:cs typeface="+mn-cs"/>
              </a:rPr>
              <a:t>de los Estados Unidos, Administración para Niños y Familias, Oficina Nacional de Head Start, con la subvención #90HC0002.</a:t>
            </a:r>
            <a:endParaRPr lang="en-US" sz="800" dirty="0">
              <a:solidFill>
                <a:prstClr val="black"/>
              </a:solidFill>
              <a:latin typeface="Century Gothic" pitchFamily="34" charset="0"/>
              <a:ea typeface="ＭＳ Ｐゴシック" charset="0"/>
              <a:cs typeface="+mn-cs"/>
            </a:endParaRPr>
          </a:p>
        </p:txBody>
      </p:sp>
      <p:sp>
        <p:nvSpPr>
          <p:cNvPr id="5" name="Rectangle 4"/>
          <p:cNvSpPr/>
          <p:nvPr/>
        </p:nvSpPr>
        <p:spPr>
          <a:xfrm>
            <a:off x="1935958" y="2957700"/>
            <a:ext cx="2486025" cy="892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descr="NCQTL_Logo_SPANISH.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9991" y="3071440"/>
            <a:ext cx="2223701" cy="673660"/>
          </a:xfrm>
          <a:prstGeom prst="rect">
            <a:avLst/>
          </a:prstGeom>
        </p:spPr>
      </p:pic>
    </p:spTree>
    <p:extLst>
      <p:ext uri="{BB962C8B-B14F-4D97-AF65-F5344CB8AC3E}">
        <p14:creationId xmlns:p14="http://schemas.microsoft.com/office/powerpoint/2010/main" val="388793149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P-Hous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62544" y="1893455"/>
            <a:ext cx="5473219" cy="4679602"/>
          </a:xfrm>
          <a:prstGeom prst="rect">
            <a:avLst/>
          </a:prstGeom>
        </p:spPr>
      </p:pic>
      <p:sp>
        <p:nvSpPr>
          <p:cNvPr id="2" name="Title 1"/>
          <p:cNvSpPr>
            <a:spLocks noGrp="1"/>
          </p:cNvSpPr>
          <p:nvPr>
            <p:ph type="title"/>
          </p:nvPr>
        </p:nvSpPr>
        <p:spPr>
          <a:xfrm>
            <a:off x="331984" y="457200"/>
            <a:ext cx="8477737" cy="1143000"/>
          </a:xfrm>
        </p:spPr>
        <p:txBody>
          <a:bodyPr>
            <a:normAutofit fontScale="90000"/>
          </a:bodyPr>
          <a:lstStyle/>
          <a:p>
            <a:pPr>
              <a:lnSpc>
                <a:spcPct val="90000"/>
              </a:lnSpc>
            </a:pPr>
            <a:r>
              <a:rPr lang="es-ES" sz="3200" b="1" dirty="0" smtClean="0"/>
              <a:t>MARCO DE REFERENCIA PARA </a:t>
            </a:r>
            <a:br>
              <a:rPr lang="es-ES" sz="3200" b="1" dirty="0" smtClean="0"/>
            </a:br>
            <a:r>
              <a:rPr lang="es-ES" sz="3200" b="1" dirty="0" smtClean="0"/>
              <a:t>LA PRÁCTICA EFECTIVA </a:t>
            </a:r>
            <a:br>
              <a:rPr lang="es-ES" sz="3200" b="1" dirty="0" smtClean="0"/>
            </a:br>
            <a:r>
              <a:rPr lang="es-ES" sz="2000" dirty="0" smtClean="0"/>
              <a:t>EN APOYO A LA PREPARACIÓN PARA LA ESCUELA PARA TODOS LOS NIÑOS</a:t>
            </a:r>
            <a:endParaRPr lang="en-US" sz="1700" dirty="0"/>
          </a:p>
        </p:txBody>
      </p:sp>
      <p:grpSp>
        <p:nvGrpSpPr>
          <p:cNvPr id="25" name="Group 24"/>
          <p:cNvGrpSpPr/>
          <p:nvPr/>
        </p:nvGrpSpPr>
        <p:grpSpPr>
          <a:xfrm>
            <a:off x="1363435" y="1811042"/>
            <a:ext cx="6985000" cy="4615942"/>
            <a:chOff x="1398070" y="1857224"/>
            <a:chExt cx="6985000" cy="4615942"/>
          </a:xfrm>
        </p:grpSpPr>
        <p:sp>
          <p:nvSpPr>
            <p:cNvPr id="20" name="Rectangle 19"/>
            <p:cNvSpPr/>
            <p:nvPr/>
          </p:nvSpPr>
          <p:spPr bwMode="auto">
            <a:xfrm>
              <a:off x="1971636" y="5523587"/>
              <a:ext cx="5212905" cy="949579"/>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9" name="Rectangle 18"/>
            <p:cNvSpPr/>
            <p:nvPr/>
          </p:nvSpPr>
          <p:spPr>
            <a:xfrm>
              <a:off x="1398070" y="1857224"/>
              <a:ext cx="6985000" cy="3704726"/>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 name="TextBox 14"/>
            <p:cNvSpPr txBox="1"/>
            <p:nvPr/>
          </p:nvSpPr>
          <p:spPr>
            <a:xfrm>
              <a:off x="2222401" y="4482009"/>
              <a:ext cx="4640178" cy="1098762"/>
            </a:xfrm>
            <a:prstGeom prst="rect">
              <a:avLst/>
            </a:prstGeom>
            <a:noFill/>
          </p:spPr>
          <p:txBody>
            <a:bodyPr wrap="square" rtlCol="0">
              <a:spAutoFit/>
            </a:bodyPr>
            <a:lstStyle/>
            <a:p>
              <a:pPr algn="ctr">
                <a:lnSpc>
                  <a:spcPct val="90000"/>
                </a:lnSpc>
              </a:pPr>
              <a:r>
                <a:rPr lang="es-MX" sz="3600" dirty="0">
                  <a:solidFill>
                    <a:srgbClr val="005DAA"/>
                  </a:solidFill>
                  <a:latin typeface="Century Gothic"/>
                  <a:ea typeface="ＭＳ Ｐゴシック" charset="0"/>
                  <a:cs typeface="Century Gothic"/>
                </a:rPr>
                <a:t>ENFOCARSE EN</a:t>
              </a:r>
            </a:p>
            <a:p>
              <a:pPr algn="ctr">
                <a:lnSpc>
                  <a:spcPct val="90000"/>
                </a:lnSpc>
              </a:pPr>
              <a:r>
                <a:rPr lang="es-MX" sz="3600" dirty="0">
                  <a:solidFill>
                    <a:srgbClr val="005DAA"/>
                  </a:solidFill>
                  <a:latin typeface="Century Gothic"/>
                  <a:ea typeface="ＭＳ Ｐゴシック" charset="0"/>
                  <a:cs typeface="Century Gothic"/>
                </a:rPr>
                <a:t>LA BASE</a:t>
              </a:r>
            </a:p>
          </p:txBody>
        </p:sp>
        <p:sp>
          <p:nvSpPr>
            <p:cNvPr id="22" name="Rounded Rectangle 21"/>
            <p:cNvSpPr/>
            <p:nvPr/>
          </p:nvSpPr>
          <p:spPr>
            <a:xfrm>
              <a:off x="1996631"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3" name="Rounded Rectangle 22"/>
            <p:cNvSpPr/>
            <p:nvPr/>
          </p:nvSpPr>
          <p:spPr>
            <a:xfrm>
              <a:off x="3730069"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4" name="Rounded Rectangle 23"/>
            <p:cNvSpPr/>
            <p:nvPr/>
          </p:nvSpPr>
          <p:spPr>
            <a:xfrm>
              <a:off x="5463508"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TextBox 21"/>
            <p:cNvSpPr txBox="1">
              <a:spLocks noChangeArrowheads="1"/>
            </p:cNvSpPr>
            <p:nvPr/>
          </p:nvSpPr>
          <p:spPr bwMode="auto">
            <a:xfrm>
              <a:off x="2003531" y="5717031"/>
              <a:ext cx="1653570" cy="539635"/>
            </a:xfrm>
            <a:prstGeom prst="rect">
              <a:avLst/>
            </a:prstGeom>
            <a:noFill/>
            <a:ln w="9525">
              <a:noFill/>
              <a:miter lim="800000"/>
              <a:headEnd/>
              <a:tailEnd/>
            </a:ln>
          </p:spPr>
          <p:txBody>
            <a:bodyPr wrap="square">
              <a:spAutoFit/>
            </a:bodyPr>
            <a:lstStyle/>
            <a:p>
              <a:pPr marL="0" lvl="1" algn="ctr">
                <a:lnSpc>
                  <a:spcPct val="90000"/>
                </a:lnSpc>
              </a:pPr>
              <a:r>
                <a:rPr lang="es-MX" sz="1600" dirty="0">
                  <a:solidFill>
                    <a:prstClr val="white"/>
                  </a:solidFill>
                  <a:latin typeface="Century Gothic" pitchFamily="34" charset="0"/>
                  <a:ea typeface="ＭＳ Ｐゴシック" charset="0"/>
                  <a:cs typeface="+mn-cs"/>
                </a:rPr>
                <a:t>Apoyo social y emocional</a:t>
              </a:r>
            </a:p>
          </p:txBody>
        </p:sp>
        <p:sp>
          <p:nvSpPr>
            <p:cNvPr id="13" name="TextBox 23"/>
            <p:cNvSpPr txBox="1">
              <a:spLocks noChangeArrowheads="1"/>
            </p:cNvSpPr>
            <p:nvPr/>
          </p:nvSpPr>
          <p:spPr bwMode="auto">
            <a:xfrm>
              <a:off x="3738947" y="5702932"/>
              <a:ext cx="1643641" cy="539635"/>
            </a:xfrm>
            <a:prstGeom prst="rect">
              <a:avLst/>
            </a:prstGeom>
            <a:noFill/>
            <a:ln w="9525">
              <a:noFill/>
              <a:miter lim="800000"/>
              <a:headEnd/>
              <a:tailEnd/>
            </a:ln>
          </p:spPr>
          <p:txBody>
            <a:bodyPr wrap="square">
              <a:spAutoFit/>
            </a:bodyPr>
            <a:lstStyle/>
            <a:p>
              <a:pPr marL="0" lvl="1" algn="ctr">
                <a:lnSpc>
                  <a:spcPct val="90000"/>
                </a:lnSpc>
              </a:pPr>
              <a:r>
                <a:rPr lang="es-MX" sz="1600" dirty="0">
                  <a:solidFill>
                    <a:prstClr val="white"/>
                  </a:solidFill>
                  <a:latin typeface="Century Gothic" pitchFamily="34" charset="0"/>
                  <a:ea typeface="ＭＳ Ｐゴシック" charset="0"/>
                  <a:cs typeface="+mn-cs"/>
                </a:rPr>
                <a:t>Aulas bien organizadas</a:t>
              </a:r>
            </a:p>
          </p:txBody>
        </p:sp>
        <p:sp>
          <p:nvSpPr>
            <p:cNvPr id="10" name="TextBox 20"/>
            <p:cNvSpPr txBox="1">
              <a:spLocks noChangeArrowheads="1"/>
            </p:cNvSpPr>
            <p:nvPr/>
          </p:nvSpPr>
          <p:spPr bwMode="auto">
            <a:xfrm>
              <a:off x="5467568" y="5702933"/>
              <a:ext cx="1647155" cy="539635"/>
            </a:xfrm>
            <a:prstGeom prst="rect">
              <a:avLst/>
            </a:prstGeom>
            <a:noFill/>
            <a:ln w="9525">
              <a:noFill/>
              <a:miter lim="800000"/>
              <a:headEnd/>
              <a:tailEnd/>
            </a:ln>
          </p:spPr>
          <p:txBody>
            <a:bodyPr wrap="square">
              <a:spAutoFit/>
            </a:bodyPr>
            <a:lstStyle/>
            <a:p>
              <a:pPr marL="0" lvl="1" algn="ctr">
                <a:lnSpc>
                  <a:spcPct val="90000"/>
                </a:lnSpc>
              </a:pPr>
              <a:r>
                <a:rPr lang="es-MX" sz="1600" dirty="0">
                  <a:solidFill>
                    <a:prstClr val="white"/>
                  </a:solidFill>
                  <a:latin typeface="Century Gothic" pitchFamily="34" charset="0"/>
                  <a:ea typeface="ＭＳ Ｐゴシック" charset="0"/>
                  <a:cs typeface="+mn-cs"/>
                </a:rPr>
                <a:t>Interacciones didácticas</a:t>
              </a:r>
            </a:p>
          </p:txBody>
        </p:sp>
      </p:grpSp>
    </p:spTree>
    <p:extLst>
      <p:ext uri="{BB962C8B-B14F-4D97-AF65-F5344CB8AC3E}">
        <p14:creationId xmlns:p14="http://schemas.microsoft.com/office/powerpoint/2010/main" val="15254082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smtClean="0"/>
              <a:t>Objetivos</a:t>
            </a:r>
            <a:endParaRPr lang="es-MX" dirty="0"/>
          </a:p>
        </p:txBody>
      </p:sp>
      <p:sp>
        <p:nvSpPr>
          <p:cNvPr id="4" name="Rectangle 3"/>
          <p:cNvSpPr/>
          <p:nvPr/>
        </p:nvSpPr>
        <p:spPr>
          <a:xfrm>
            <a:off x="471129" y="1904076"/>
            <a:ext cx="8216834" cy="929610"/>
          </a:xfrm>
          <a:prstGeom prst="rect">
            <a:avLst/>
          </a:prstGeom>
          <a:noFill/>
          <a:ln w="38100" cmpd="sng">
            <a:solidFill>
              <a:srgbClr val="2598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8925" lvl="1">
              <a:spcAft>
                <a:spcPts val="600"/>
              </a:spcAft>
            </a:pPr>
            <a:r>
              <a:rPr lang="es-MX" sz="2400" b="1" dirty="0" smtClean="0">
                <a:solidFill>
                  <a:schemeClr val="tx1">
                    <a:lumMod val="95000"/>
                    <a:lumOff val="5000"/>
                  </a:schemeClr>
                </a:solidFill>
                <a:latin typeface="Century Gothic"/>
                <a:cs typeface="Century Gothic"/>
              </a:rPr>
              <a:t>Proporcionar una definición </a:t>
            </a:r>
            <a:r>
              <a:rPr lang="es-MX" sz="2000" dirty="0" smtClean="0">
                <a:solidFill>
                  <a:schemeClr val="tx1">
                    <a:lumMod val="95000"/>
                    <a:lumOff val="5000"/>
                  </a:schemeClr>
                </a:solidFill>
                <a:latin typeface="Century Gothic" charset="0"/>
              </a:rPr>
              <a:t>de </a:t>
            </a:r>
            <a:r>
              <a:rPr lang="es-MX" sz="2000" i="1" dirty="0" smtClean="0">
                <a:solidFill>
                  <a:schemeClr val="tx1">
                    <a:lumMod val="95000"/>
                    <a:lumOff val="5000"/>
                  </a:schemeClr>
                </a:solidFill>
                <a:latin typeface="Century Gothic" charset="0"/>
              </a:rPr>
              <a:t>Centrar a los niños en las metas de aprendizaje.</a:t>
            </a:r>
            <a:endParaRPr lang="es-MX" sz="2000" i="1" dirty="0">
              <a:solidFill>
                <a:schemeClr val="tx1">
                  <a:lumMod val="95000"/>
                  <a:lumOff val="5000"/>
                </a:schemeClr>
              </a:solidFill>
              <a:latin typeface="Century Gothic" charset="0"/>
            </a:endParaRPr>
          </a:p>
        </p:txBody>
      </p:sp>
      <p:sp>
        <p:nvSpPr>
          <p:cNvPr id="5" name="Rectangle 4"/>
          <p:cNvSpPr/>
          <p:nvPr/>
        </p:nvSpPr>
        <p:spPr>
          <a:xfrm>
            <a:off x="471129" y="2975570"/>
            <a:ext cx="8216834" cy="1211943"/>
          </a:xfrm>
          <a:prstGeom prst="rect">
            <a:avLst/>
          </a:prstGeom>
          <a:noFill/>
          <a:ln w="38100" cmpd="sng">
            <a:solidFill>
              <a:srgbClr val="C496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8925" lvl="1">
              <a:spcAft>
                <a:spcPts val="600"/>
              </a:spcAft>
            </a:pPr>
            <a:r>
              <a:rPr lang="es-MX" sz="2400" b="1" dirty="0" smtClean="0">
                <a:solidFill>
                  <a:srgbClr val="0D0D0D"/>
                </a:solidFill>
                <a:latin typeface="Century Gothic"/>
                <a:cs typeface="Century Gothic"/>
              </a:rPr>
              <a:t>Ofrecer ejemplos y estrategias </a:t>
            </a:r>
            <a:r>
              <a:rPr lang="es-MX" sz="2000" dirty="0" smtClean="0">
                <a:solidFill>
                  <a:srgbClr val="0D0D0D"/>
                </a:solidFill>
                <a:latin typeface="Century Gothic" charset="0"/>
              </a:rPr>
              <a:t>acerca de cómo los maestros pueden centrar la atención de los niños en las metas de aprendizaje antes, durante, y al final de las actividades.</a:t>
            </a:r>
            <a:endParaRPr lang="es-MX" sz="2000" dirty="0">
              <a:solidFill>
                <a:srgbClr val="0D0D0D"/>
              </a:solidFill>
              <a:latin typeface="Century Gothic" charset="0"/>
            </a:endParaRPr>
          </a:p>
        </p:txBody>
      </p:sp>
      <p:sp>
        <p:nvSpPr>
          <p:cNvPr id="6" name="Rectangle 5"/>
          <p:cNvSpPr/>
          <p:nvPr/>
        </p:nvSpPr>
        <p:spPr>
          <a:xfrm>
            <a:off x="471129" y="4329397"/>
            <a:ext cx="8216834" cy="930510"/>
          </a:xfrm>
          <a:prstGeom prst="rect">
            <a:avLst/>
          </a:prstGeom>
          <a:noFill/>
          <a:ln w="38100" cmpd="sng">
            <a:solidFill>
              <a:srgbClr val="F47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8925" lvl="1">
              <a:spcAft>
                <a:spcPts val="600"/>
              </a:spcAft>
            </a:pPr>
            <a:r>
              <a:rPr lang="es-MX" sz="2400" b="1" dirty="0" smtClean="0">
                <a:solidFill>
                  <a:srgbClr val="0D0D0D"/>
                </a:solidFill>
                <a:latin typeface="Century Gothic"/>
                <a:cs typeface="Century Gothic"/>
              </a:rPr>
              <a:t>Conectar</a:t>
            </a:r>
            <a:r>
              <a:rPr lang="es-MX" sz="2400" dirty="0" smtClean="0">
                <a:solidFill>
                  <a:srgbClr val="0D0D0D"/>
                </a:solidFill>
                <a:latin typeface="Century Gothic"/>
                <a:cs typeface="Century Gothic"/>
              </a:rPr>
              <a:t> </a:t>
            </a:r>
            <a:r>
              <a:rPr lang="es-MX" sz="2000" i="1" dirty="0" smtClean="0">
                <a:solidFill>
                  <a:srgbClr val="0D0D0D"/>
                </a:solidFill>
                <a:latin typeface="Century Gothic" charset="0"/>
              </a:rPr>
              <a:t>Centrar a los niños en las metas de aprendizaje </a:t>
            </a:r>
            <a:r>
              <a:rPr lang="es-ES" sz="2000" dirty="0" smtClean="0">
                <a:solidFill>
                  <a:schemeClr val="tx1"/>
                </a:solidFill>
                <a:latin typeface="Century Gothic"/>
                <a:cs typeface="Century Gothic"/>
              </a:rPr>
              <a:t>con </a:t>
            </a:r>
            <a:r>
              <a:rPr lang="es-ES" sz="2000" dirty="0">
                <a:solidFill>
                  <a:schemeClr val="tx1"/>
                </a:solidFill>
                <a:latin typeface="Century Gothic"/>
                <a:cs typeface="Century Gothic"/>
              </a:rPr>
              <a:t>el Marco de Head Start para el desarrollo y aprendizaje temprano de los </a:t>
            </a:r>
            <a:r>
              <a:rPr lang="es-ES" sz="2000" dirty="0" smtClean="0">
                <a:solidFill>
                  <a:schemeClr val="tx1"/>
                </a:solidFill>
                <a:latin typeface="Century Gothic"/>
                <a:cs typeface="Century Gothic"/>
              </a:rPr>
              <a:t>niños.</a:t>
            </a:r>
            <a:endParaRPr lang="es-ES" sz="2000" dirty="0">
              <a:solidFill>
                <a:schemeClr val="tx1"/>
              </a:solidFill>
              <a:latin typeface="Century Gothic"/>
              <a:cs typeface="Century Gothic"/>
            </a:endParaRPr>
          </a:p>
        </p:txBody>
      </p:sp>
      <p:sp>
        <p:nvSpPr>
          <p:cNvPr id="7" name="Rectangle 6"/>
          <p:cNvSpPr/>
          <p:nvPr/>
        </p:nvSpPr>
        <p:spPr>
          <a:xfrm>
            <a:off x="471129" y="5401790"/>
            <a:ext cx="8216834" cy="955611"/>
          </a:xfrm>
          <a:prstGeom prst="rect">
            <a:avLst/>
          </a:prstGeom>
          <a:noFill/>
          <a:ln w="381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8925" lvl="1" fontAlgn="auto">
              <a:spcAft>
                <a:spcPts val="600"/>
              </a:spcAft>
              <a:defRPr/>
            </a:pPr>
            <a:r>
              <a:rPr lang="es-MX" sz="2400" b="1" dirty="0">
                <a:solidFill>
                  <a:srgbClr val="0D0D0D"/>
                </a:solidFill>
                <a:latin typeface="Century Gothic"/>
                <a:cs typeface="Century Gothic"/>
              </a:rPr>
              <a:t>D</a:t>
            </a:r>
            <a:r>
              <a:rPr lang="es-MX" sz="2400" b="1" dirty="0" smtClean="0">
                <a:solidFill>
                  <a:srgbClr val="0D0D0D"/>
                </a:solidFill>
                <a:latin typeface="Century Gothic"/>
                <a:cs typeface="Century Gothic"/>
              </a:rPr>
              <a:t>ar sugerencias </a:t>
            </a:r>
            <a:r>
              <a:rPr lang="es-MX" sz="2000" dirty="0" smtClean="0">
                <a:solidFill>
                  <a:srgbClr val="0D0D0D"/>
                </a:solidFill>
                <a:latin typeface="Century Gothic" charset="0"/>
                <a:ea typeface="MS PGothic" charset="0"/>
              </a:rPr>
              <a:t>a los maestros sobre cómo mejorar sus habilidades para centrar a los niños en las metas de aprendizaje.</a:t>
            </a:r>
            <a:endParaRPr lang="es-MX" sz="2000" dirty="0">
              <a:solidFill>
                <a:srgbClr val="0D0D0D"/>
              </a:solidFill>
            </a:endParaRPr>
          </a:p>
        </p:txBody>
      </p:sp>
    </p:spTree>
    <p:extLst>
      <p:ext uri="{BB962C8B-B14F-4D97-AF65-F5344CB8AC3E}">
        <p14:creationId xmlns:p14="http://schemas.microsoft.com/office/powerpoint/2010/main" val="1755984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2"/>
          <p:cNvSpPr>
            <a:spLocks noGrp="1"/>
          </p:cNvSpPr>
          <p:nvPr>
            <p:ph type="title"/>
          </p:nvPr>
        </p:nvSpPr>
        <p:spPr/>
        <p:txBody>
          <a:bodyPr>
            <a:normAutofit fontScale="90000"/>
          </a:bodyPr>
          <a:lstStyle/>
          <a:p>
            <a:pPr eaLnBrk="1" hangingPunct="1"/>
            <a:r>
              <a:rPr lang="en-US" dirty="0" smtClean="0">
                <a:latin typeface="Century Gothic" charset="0"/>
                <a:ea typeface="MS PGothic" charset="0"/>
              </a:rPr>
              <a:t>Centrar a los </a:t>
            </a:r>
            <a:r>
              <a:rPr lang="es-MX" dirty="0" smtClean="0">
                <a:latin typeface="Century Gothic" charset="0"/>
                <a:ea typeface="MS PGothic" charset="0"/>
              </a:rPr>
              <a:t>NIÑOS </a:t>
            </a:r>
            <a:r>
              <a:rPr lang="en-US" dirty="0" smtClean="0">
                <a:latin typeface="Century Gothic" charset="0"/>
                <a:ea typeface="MS PGothic" charset="0"/>
              </a:rPr>
              <a:t>en </a:t>
            </a:r>
            <a:r>
              <a:rPr lang="es-MX" dirty="0" smtClean="0">
                <a:latin typeface="Century Gothic" charset="0"/>
                <a:ea typeface="MS PGothic" charset="0"/>
              </a:rPr>
              <a:t>las</a:t>
            </a:r>
            <a:r>
              <a:rPr lang="en-US" dirty="0" smtClean="0">
                <a:latin typeface="Century Gothic" charset="0"/>
                <a:ea typeface="MS PGothic" charset="0"/>
              </a:rPr>
              <a:t> metas de aprendizaje</a:t>
            </a:r>
            <a:endParaRPr lang="en-US" dirty="0">
              <a:latin typeface="Century Gothic" charset="0"/>
              <a:ea typeface="MS PGothic" charset="0"/>
            </a:endParaRPr>
          </a:p>
        </p:txBody>
      </p:sp>
      <p:sp>
        <p:nvSpPr>
          <p:cNvPr id="21506" name="Content Placeholder 1"/>
          <p:cNvSpPr>
            <a:spLocks noGrp="1"/>
          </p:cNvSpPr>
          <p:nvPr>
            <p:ph idx="1"/>
          </p:nvPr>
        </p:nvSpPr>
        <p:spPr>
          <a:xfrm>
            <a:off x="331787" y="1911202"/>
            <a:ext cx="8581303" cy="4611979"/>
          </a:xfrm>
        </p:spPr>
        <p:txBody>
          <a:bodyPr>
            <a:normAutofit/>
          </a:bodyPr>
          <a:lstStyle/>
          <a:p>
            <a:pPr marL="0" indent="0" eaLnBrk="1" hangingPunct="1">
              <a:lnSpc>
                <a:spcPct val="84000"/>
              </a:lnSpc>
              <a:spcAft>
                <a:spcPts val="400"/>
              </a:spcAft>
              <a:buNone/>
            </a:pPr>
            <a:r>
              <a:rPr lang="es-MX" sz="2200" b="1" dirty="0" smtClean="0">
                <a:solidFill>
                  <a:srgbClr val="02499D"/>
                </a:solidFill>
                <a:latin typeface="Century Gothic" charset="0"/>
                <a:ea typeface="MS PGothic" charset="0"/>
              </a:rPr>
              <a:t>¿Cómo se manifiesta? </a:t>
            </a:r>
          </a:p>
          <a:p>
            <a:pPr marL="519113" lvl="1" indent="-230188" eaLnBrk="1" hangingPunct="1">
              <a:spcBef>
                <a:spcPts val="0"/>
              </a:spcBef>
              <a:spcAft>
                <a:spcPts val="1200"/>
              </a:spcAft>
              <a:buFont typeface="Arial"/>
              <a:buChar char="•"/>
            </a:pPr>
            <a:r>
              <a:rPr lang="es-MX" sz="2000" dirty="0" smtClean="0">
                <a:latin typeface="Century Gothic" charset="0"/>
                <a:ea typeface="MS PGothic" charset="0"/>
              </a:rPr>
              <a:t>Preparar el escenario describiendo las metas de aprendizaje  </a:t>
            </a:r>
            <a:r>
              <a:rPr lang="es-MX" sz="2000" u="sng" dirty="0" smtClean="0">
                <a:latin typeface="Century Gothic" charset="0"/>
                <a:ea typeface="MS PGothic" charset="0"/>
              </a:rPr>
              <a:t>antes</a:t>
            </a:r>
            <a:r>
              <a:rPr lang="es-MX" sz="2000" dirty="0" smtClean="0">
                <a:latin typeface="Century Gothic" charset="0"/>
                <a:ea typeface="MS PGothic" charset="0"/>
              </a:rPr>
              <a:t> que la actividad empiece.</a:t>
            </a:r>
          </a:p>
          <a:p>
            <a:pPr marL="519113" lvl="1" indent="-230188" eaLnBrk="1" hangingPunct="1">
              <a:spcBef>
                <a:spcPts val="0"/>
              </a:spcBef>
              <a:spcAft>
                <a:spcPts val="1200"/>
              </a:spcAft>
              <a:buFont typeface="Arial"/>
              <a:buChar char="•"/>
            </a:pPr>
            <a:r>
              <a:rPr lang="es-MX" sz="2000" dirty="0" smtClean="0">
                <a:latin typeface="Century Gothic" charset="0"/>
                <a:ea typeface="MS PGothic" charset="0"/>
              </a:rPr>
              <a:t>Hacer afirmaciones específicas para centrar a los niños en las metas de aprendizaje </a:t>
            </a:r>
            <a:r>
              <a:rPr lang="es-MX" sz="2000" u="sng" dirty="0" smtClean="0">
                <a:latin typeface="Century Gothic" charset="0"/>
                <a:ea typeface="MS PGothic" charset="0"/>
              </a:rPr>
              <a:t>durante</a:t>
            </a:r>
            <a:r>
              <a:rPr lang="es-MX" sz="2000" dirty="0" smtClean="0">
                <a:latin typeface="Century Gothic" charset="0"/>
                <a:ea typeface="MS PGothic" charset="0"/>
              </a:rPr>
              <a:t> la actividad.</a:t>
            </a:r>
          </a:p>
          <a:p>
            <a:pPr marL="519113" lvl="1" indent="-230188" eaLnBrk="1" hangingPunct="1">
              <a:spcBef>
                <a:spcPts val="0"/>
              </a:spcBef>
              <a:spcAft>
                <a:spcPts val="1200"/>
              </a:spcAft>
              <a:buFont typeface="Arial"/>
              <a:buChar char="•"/>
            </a:pPr>
            <a:r>
              <a:rPr lang="es-MX" sz="2000" dirty="0" smtClean="0">
                <a:latin typeface="Century Gothic" charset="0"/>
                <a:ea typeface="MS PGothic" charset="0"/>
              </a:rPr>
              <a:t>Proporcionar afirmaciones como “recapitulación,” resumiendo lo aprendido al </a:t>
            </a:r>
            <a:r>
              <a:rPr lang="es-MX" sz="2000" u="sng" dirty="0" smtClean="0">
                <a:latin typeface="Century Gothic" charset="0"/>
                <a:ea typeface="MS PGothic" charset="0"/>
              </a:rPr>
              <a:t>final</a:t>
            </a:r>
            <a:r>
              <a:rPr lang="es-MX" sz="2000" dirty="0" smtClean="0">
                <a:latin typeface="Century Gothic" charset="0"/>
                <a:ea typeface="MS PGothic" charset="0"/>
              </a:rPr>
              <a:t> de la actividad.</a:t>
            </a:r>
          </a:p>
          <a:p>
            <a:pPr marL="0" indent="0" eaLnBrk="1" hangingPunct="1">
              <a:lnSpc>
                <a:spcPct val="70000"/>
              </a:lnSpc>
              <a:spcBef>
                <a:spcPts val="1728"/>
              </a:spcBef>
              <a:spcAft>
                <a:spcPts val="400"/>
              </a:spcAft>
              <a:buNone/>
            </a:pPr>
            <a:r>
              <a:rPr lang="es-MX" sz="2200" b="1" dirty="0" smtClean="0">
                <a:solidFill>
                  <a:srgbClr val="02499D"/>
                </a:solidFill>
                <a:latin typeface="Century Gothic" charset="0"/>
                <a:ea typeface="MS PGothic" charset="0"/>
              </a:rPr>
              <a:t>Lo que </a:t>
            </a:r>
            <a:r>
              <a:rPr lang="es-MX" sz="2200" b="1" u="sng" dirty="0" smtClean="0">
                <a:solidFill>
                  <a:srgbClr val="02499D"/>
                </a:solidFill>
                <a:latin typeface="Century Gothic" charset="0"/>
                <a:ea typeface="MS PGothic" charset="0"/>
              </a:rPr>
              <a:t>NO</a:t>
            </a:r>
            <a:r>
              <a:rPr lang="es-MX" sz="2200" b="1" dirty="0" smtClean="0">
                <a:solidFill>
                  <a:srgbClr val="02499D"/>
                </a:solidFill>
                <a:latin typeface="Century Gothic" charset="0"/>
                <a:ea typeface="MS PGothic" charset="0"/>
              </a:rPr>
              <a:t> es </a:t>
            </a:r>
          </a:p>
          <a:p>
            <a:pPr marL="519113" lvl="1" indent="-230188" eaLnBrk="1" hangingPunct="1">
              <a:spcBef>
                <a:spcPts val="0"/>
              </a:spcBef>
              <a:spcAft>
                <a:spcPts val="1200"/>
              </a:spcAft>
              <a:buFont typeface="Arial"/>
              <a:buChar char="•"/>
            </a:pPr>
            <a:r>
              <a:rPr lang="es-MX" sz="2000" dirty="0" smtClean="0">
                <a:latin typeface="Century Gothic" charset="0"/>
                <a:ea typeface="MS PGothic" charset="0"/>
              </a:rPr>
              <a:t>Esperar que los niños sepan cómo centrarse durante una actividad.</a:t>
            </a:r>
          </a:p>
          <a:p>
            <a:pPr marL="519113" lvl="1" indent="-230188">
              <a:spcBef>
                <a:spcPts val="0"/>
              </a:spcBef>
              <a:spcAft>
                <a:spcPts val="1200"/>
              </a:spcAft>
              <a:buFont typeface="Arial"/>
              <a:buChar char="•"/>
            </a:pPr>
            <a:r>
              <a:rPr lang="es-MX" sz="2000" dirty="0" smtClean="0">
                <a:latin typeface="Century Gothic" charset="0"/>
                <a:ea typeface="MS PGothic" charset="0"/>
              </a:rPr>
              <a:t>Hacer afirmaciones acerca de lo que </a:t>
            </a:r>
            <a:r>
              <a:rPr lang="es-MX" sz="2000" dirty="0">
                <a:latin typeface="Century Gothic" charset="0"/>
                <a:ea typeface="MS PGothic" charset="0"/>
              </a:rPr>
              <a:t>los niños </a:t>
            </a:r>
            <a:r>
              <a:rPr lang="es-MX" sz="2000" dirty="0" smtClean="0">
                <a:latin typeface="Century Gothic" charset="0"/>
                <a:ea typeface="MS PGothic" charset="0"/>
              </a:rPr>
              <a:t>HARÁN durante la actividad en lugar de lo que APRENDERÁN.</a:t>
            </a:r>
            <a:endParaRPr lang="es-MX" sz="2000" dirty="0">
              <a:latin typeface="Century Gothic" charset="0"/>
              <a:ea typeface="MS PGothic" charset="0"/>
            </a:endParaRPr>
          </a:p>
        </p:txBody>
      </p:sp>
    </p:spTree>
    <p:extLst>
      <p:ext uri="{BB962C8B-B14F-4D97-AF65-F5344CB8AC3E}">
        <p14:creationId xmlns:p14="http://schemas.microsoft.com/office/powerpoint/2010/main" val="410139640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2"/>
          <p:cNvSpPr>
            <a:spLocks noGrp="1"/>
          </p:cNvSpPr>
          <p:nvPr>
            <p:ph type="title"/>
          </p:nvPr>
        </p:nvSpPr>
        <p:spPr/>
        <p:txBody>
          <a:bodyPr>
            <a:normAutofit/>
          </a:bodyPr>
          <a:lstStyle/>
          <a:p>
            <a:pPr eaLnBrk="1" hangingPunct="1"/>
            <a:r>
              <a:rPr lang="es-MX" dirty="0" smtClean="0">
                <a:latin typeface="Century Gothic" charset="0"/>
                <a:ea typeface="MS PGothic" charset="0"/>
              </a:rPr>
              <a:t>Preparar el escenario</a:t>
            </a:r>
            <a:br>
              <a:rPr lang="es-MX" dirty="0" smtClean="0">
                <a:latin typeface="Century Gothic" charset="0"/>
                <a:ea typeface="MS PGothic" charset="0"/>
              </a:rPr>
            </a:br>
            <a:r>
              <a:rPr lang="es-MX" sz="2800" dirty="0" smtClean="0">
                <a:latin typeface="Century Gothic" charset="0"/>
                <a:ea typeface="MS PGothic" charset="0"/>
              </a:rPr>
              <a:t>antes de la actividad</a:t>
            </a:r>
            <a:endParaRPr lang="es-MX" sz="2800" dirty="0">
              <a:latin typeface="Century Gothic" charset="0"/>
              <a:ea typeface="MS PGothic" charset="0"/>
            </a:endParaRPr>
          </a:p>
        </p:txBody>
      </p:sp>
      <p:sp>
        <p:nvSpPr>
          <p:cNvPr id="23554" name="Content Placeholder 1"/>
          <p:cNvSpPr>
            <a:spLocks noGrp="1"/>
          </p:cNvSpPr>
          <p:nvPr>
            <p:ph idx="1"/>
          </p:nvPr>
        </p:nvSpPr>
        <p:spPr>
          <a:xfrm>
            <a:off x="369888" y="3431310"/>
            <a:ext cx="4121645" cy="3126508"/>
          </a:xfrm>
        </p:spPr>
        <p:txBody>
          <a:bodyPr>
            <a:normAutofit lnSpcReduction="10000"/>
          </a:bodyPr>
          <a:lstStyle/>
          <a:p>
            <a:pPr marL="44450" indent="0" eaLnBrk="1" hangingPunct="1">
              <a:lnSpc>
                <a:spcPct val="110000"/>
              </a:lnSpc>
              <a:buFont typeface="Arial" charset="0"/>
              <a:buNone/>
            </a:pPr>
            <a:r>
              <a:rPr lang="es-MX" sz="1800" dirty="0" smtClean="0">
                <a:latin typeface="Century Gothic" charset="0"/>
                <a:ea typeface="MS PGothic" charset="0"/>
              </a:rPr>
              <a:t>“Adivinaremos, o haremos predicciones, acerca </a:t>
            </a:r>
            <a:r>
              <a:rPr lang="es-MX" sz="1800" dirty="0">
                <a:latin typeface="Century Gothic" charset="0"/>
                <a:ea typeface="MS PGothic" charset="0"/>
              </a:rPr>
              <a:t>d</a:t>
            </a:r>
            <a:r>
              <a:rPr lang="es-MX" sz="1800" dirty="0" smtClean="0">
                <a:latin typeface="Century Gothic" charset="0"/>
                <a:ea typeface="MS PGothic" charset="0"/>
              </a:rPr>
              <a:t>e lo que </a:t>
            </a:r>
            <a:br>
              <a:rPr lang="es-MX" sz="1800" dirty="0" smtClean="0">
                <a:latin typeface="Century Gothic" charset="0"/>
                <a:ea typeface="MS PGothic" charset="0"/>
              </a:rPr>
            </a:br>
            <a:r>
              <a:rPr lang="es-MX" sz="1800" dirty="0" smtClean="0">
                <a:latin typeface="Century Gothic" charset="0"/>
                <a:ea typeface="MS PGothic" charset="0"/>
              </a:rPr>
              <a:t>va a pasar en el libro.  </a:t>
            </a:r>
            <a:r>
              <a:rPr lang="es-MX" sz="1800" b="1" dirty="0" smtClean="0">
                <a:latin typeface="Century Gothic" charset="0"/>
                <a:ea typeface="MS PGothic" charset="0"/>
              </a:rPr>
              <a:t>Vamos a aprender cómo hacer buenas predicciones encontrando pistas </a:t>
            </a:r>
            <a:br>
              <a:rPr lang="es-MX" sz="1800" b="1" dirty="0" smtClean="0">
                <a:latin typeface="Century Gothic" charset="0"/>
                <a:ea typeface="MS PGothic" charset="0"/>
              </a:rPr>
            </a:br>
            <a:r>
              <a:rPr lang="es-MX" sz="1800" b="1" dirty="0" smtClean="0">
                <a:latin typeface="Century Gothic" charset="0"/>
                <a:ea typeface="MS PGothic" charset="0"/>
              </a:rPr>
              <a:t>en el cuento acerca de lo que </a:t>
            </a:r>
            <a:br>
              <a:rPr lang="es-MX" sz="1800" b="1" dirty="0" smtClean="0">
                <a:latin typeface="Century Gothic" charset="0"/>
                <a:ea typeface="MS PGothic" charset="0"/>
              </a:rPr>
            </a:br>
            <a:r>
              <a:rPr lang="es-MX" sz="1800" b="1" dirty="0" smtClean="0">
                <a:latin typeface="Century Gothic" charset="0"/>
                <a:ea typeface="MS PGothic" charset="0"/>
              </a:rPr>
              <a:t>pasará a continuación.</a:t>
            </a:r>
            <a:r>
              <a:rPr lang="es-MX" sz="1800" dirty="0" smtClean="0">
                <a:latin typeface="Century Gothic" charset="0"/>
                <a:ea typeface="MS PGothic" charset="0"/>
              </a:rPr>
              <a:t> Vamos a ver las ilustraciones en este libro para hacer una </a:t>
            </a:r>
            <a:r>
              <a:rPr lang="es-MX" sz="1800" i="1" dirty="0" smtClean="0">
                <a:latin typeface="Century Gothic" charset="0"/>
                <a:ea typeface="MS PGothic" charset="0"/>
              </a:rPr>
              <a:t>predicción</a:t>
            </a:r>
            <a:r>
              <a:rPr lang="es-MX" sz="1800" dirty="0" smtClean="0">
                <a:latin typeface="Century Gothic" charset="0"/>
                <a:ea typeface="MS PGothic" charset="0"/>
              </a:rPr>
              <a:t> </a:t>
            </a:r>
            <a:br>
              <a:rPr lang="es-MX" sz="1800" dirty="0" smtClean="0">
                <a:latin typeface="Century Gothic" charset="0"/>
                <a:ea typeface="MS PGothic" charset="0"/>
              </a:rPr>
            </a:br>
            <a:r>
              <a:rPr lang="es-MX" sz="1800" dirty="0" smtClean="0">
                <a:latin typeface="Century Gothic" charset="0"/>
                <a:ea typeface="MS PGothic" charset="0"/>
              </a:rPr>
              <a:t>acerca de lo que se tratará el </a:t>
            </a:r>
            <a:br>
              <a:rPr lang="es-MX" sz="1800" dirty="0" smtClean="0">
                <a:latin typeface="Century Gothic" charset="0"/>
                <a:ea typeface="MS PGothic" charset="0"/>
              </a:rPr>
            </a:br>
            <a:r>
              <a:rPr lang="es-MX" sz="1800" dirty="0" smtClean="0">
                <a:latin typeface="Century Gothic" charset="0"/>
                <a:ea typeface="MS PGothic" charset="0"/>
              </a:rPr>
              <a:t>libro antes de leerlo.”</a:t>
            </a:r>
          </a:p>
          <a:p>
            <a:pPr marL="44450" indent="0" eaLnBrk="1" hangingPunct="1">
              <a:lnSpc>
                <a:spcPct val="110000"/>
              </a:lnSpc>
            </a:pPr>
            <a:endParaRPr lang="es-MX" sz="2000" dirty="0">
              <a:latin typeface="Century Gothic" charset="0"/>
              <a:ea typeface="MS PGothic" charset="0"/>
            </a:endParaRPr>
          </a:p>
        </p:txBody>
      </p:sp>
      <p:sp>
        <p:nvSpPr>
          <p:cNvPr id="23555" name="Text Placeholder 3"/>
          <p:cNvSpPr>
            <a:spLocks noGrp="1"/>
          </p:cNvSpPr>
          <p:nvPr>
            <p:ph type="body" idx="4294967295"/>
          </p:nvPr>
        </p:nvSpPr>
        <p:spPr>
          <a:xfrm>
            <a:off x="471490" y="1887538"/>
            <a:ext cx="8209212" cy="1455737"/>
          </a:xfrm>
          <a:solidFill>
            <a:srgbClr val="FF36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lstStyle/>
          <a:p>
            <a:pPr marL="0" indent="0" eaLnBrk="1" hangingPunct="1">
              <a:buNone/>
            </a:pPr>
            <a:r>
              <a:rPr lang="es-MX" sz="2800" dirty="0" smtClean="0">
                <a:latin typeface="Century Gothic" charset="0"/>
                <a:ea typeface="MS PGothic" charset="0"/>
              </a:rPr>
              <a:t>Iniciar una actividad hablando acerca de lo que los niños aprenderán</a:t>
            </a:r>
            <a:r>
              <a:rPr lang="en-US" sz="2800" dirty="0" smtClean="0">
                <a:latin typeface="Century Gothic" charset="0"/>
                <a:ea typeface="MS PGothic" charset="0"/>
              </a:rPr>
              <a:t>.</a:t>
            </a:r>
            <a:endParaRPr lang="en-US" sz="2800" dirty="0">
              <a:latin typeface="Century Gothic" charset="0"/>
              <a:ea typeface="MS PGothic" charset="0"/>
            </a:endParaRPr>
          </a:p>
        </p:txBody>
      </p:sp>
      <p:pic>
        <p:nvPicPr>
          <p:cNvPr id="2" name="Picture 1" descr="Childrens_Place_Jendayi_P004.jpg"/>
          <p:cNvPicPr>
            <a:picLocks noChangeAspect="1"/>
          </p:cNvPicPr>
          <p:nvPr/>
        </p:nvPicPr>
        <p:blipFill rotWithShape="1">
          <a:blip r:embed="rId3" cstate="email">
            <a:extLst>
              <a:ext uri="{28A0092B-C50C-407E-A947-70E740481C1C}">
                <a14:useLocalDpi xmlns:a14="http://schemas.microsoft.com/office/drawing/2010/main" val="0"/>
              </a:ext>
            </a:extLst>
          </a:blip>
          <a:srcRect l="31778" t="13751" r="3657" b="26000"/>
          <a:stretch/>
        </p:blipFill>
        <p:spPr>
          <a:xfrm>
            <a:off x="4546124" y="3138220"/>
            <a:ext cx="4134577" cy="283585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
          <p:cNvSpPr>
            <a:spLocks noGrp="1"/>
          </p:cNvSpPr>
          <p:nvPr>
            <p:ph type="title"/>
          </p:nvPr>
        </p:nvSpPr>
        <p:spPr/>
        <p:txBody>
          <a:bodyPr>
            <a:normAutofit/>
          </a:bodyPr>
          <a:lstStyle/>
          <a:p>
            <a:pPr eaLnBrk="1" hangingPunct="1"/>
            <a:r>
              <a:rPr lang="es-MX" dirty="0" smtClean="0">
                <a:latin typeface="Century Gothic" charset="0"/>
                <a:ea typeface="MS PGothic" charset="0"/>
              </a:rPr>
              <a:t>HACER AFIRMACIONES ESPECÍFICAS</a:t>
            </a:r>
            <a:br>
              <a:rPr lang="es-MX" dirty="0" smtClean="0">
                <a:latin typeface="Century Gothic" charset="0"/>
                <a:ea typeface="MS PGothic" charset="0"/>
              </a:rPr>
            </a:br>
            <a:r>
              <a:rPr lang="es-MX" sz="2800" dirty="0" smtClean="0">
                <a:latin typeface="Century Gothic" charset="0"/>
                <a:ea typeface="MS PGothic" charset="0"/>
              </a:rPr>
              <a:t>Durante la Actividad</a:t>
            </a:r>
            <a:endParaRPr lang="es-MX" sz="2800" dirty="0">
              <a:latin typeface="Century Gothic" charset="0"/>
              <a:ea typeface="MS PGothic" charset="0"/>
            </a:endParaRPr>
          </a:p>
        </p:txBody>
      </p:sp>
      <p:sp>
        <p:nvSpPr>
          <p:cNvPr id="24578" name="Content Placeholder 1"/>
          <p:cNvSpPr>
            <a:spLocks noGrp="1"/>
          </p:cNvSpPr>
          <p:nvPr>
            <p:ph idx="1"/>
          </p:nvPr>
        </p:nvSpPr>
        <p:spPr>
          <a:xfrm>
            <a:off x="476250" y="3330859"/>
            <a:ext cx="3765550" cy="3134595"/>
          </a:xfrm>
          <a:ln>
            <a:noFill/>
          </a:ln>
        </p:spPr>
        <p:style>
          <a:lnRef idx="2">
            <a:schemeClr val="accent2"/>
          </a:lnRef>
          <a:fillRef idx="1">
            <a:schemeClr val="lt1"/>
          </a:fillRef>
          <a:effectRef idx="0">
            <a:schemeClr val="accent2"/>
          </a:effectRef>
          <a:fontRef idx="minor">
            <a:schemeClr val="dk1"/>
          </a:fontRef>
        </p:style>
        <p:txBody>
          <a:bodyPr>
            <a:normAutofit fontScale="92500"/>
          </a:bodyPr>
          <a:lstStyle/>
          <a:p>
            <a:pPr marL="44450" indent="0" eaLnBrk="1" hangingPunct="1">
              <a:buFont typeface="Arial" charset="0"/>
              <a:buNone/>
            </a:pPr>
            <a:r>
              <a:rPr lang="es-MX" sz="1600" b="1" i="1" dirty="0" smtClean="0">
                <a:latin typeface="Century Gothic" charset="0"/>
                <a:ea typeface="MS PGothic" charset="0"/>
              </a:rPr>
              <a:t>Un niño dice:</a:t>
            </a:r>
          </a:p>
          <a:p>
            <a:pPr marL="44450" indent="0" eaLnBrk="1" hangingPunct="1">
              <a:buFont typeface="Arial" charset="0"/>
              <a:buNone/>
            </a:pPr>
            <a:r>
              <a:rPr lang="es-MX" sz="1950" dirty="0" smtClean="0">
                <a:latin typeface="Century Gothic" charset="0"/>
                <a:ea typeface="MS PGothic" charset="0"/>
              </a:rPr>
              <a:t>“¡Este bloque [cubo] se queda encima del otro bloque!”</a:t>
            </a:r>
          </a:p>
          <a:p>
            <a:pPr marL="44450" indent="0" eaLnBrk="1" hangingPunct="1">
              <a:spcBef>
                <a:spcPts val="984"/>
              </a:spcBef>
              <a:buFont typeface="Arial" charset="0"/>
              <a:buNone/>
            </a:pPr>
            <a:r>
              <a:rPr lang="es-MX" sz="1600" b="1" i="1" dirty="0" smtClean="0">
                <a:latin typeface="Century Gothic" charset="0"/>
                <a:ea typeface="MS PGothic" charset="0"/>
              </a:rPr>
              <a:t>Y la maestra responde:</a:t>
            </a:r>
          </a:p>
          <a:p>
            <a:pPr marL="44450" indent="0" eaLnBrk="1" hangingPunct="1">
              <a:buFont typeface="Arial" charset="0"/>
              <a:buNone/>
            </a:pPr>
            <a:r>
              <a:rPr lang="es-MX" sz="1950" dirty="0" smtClean="0">
                <a:latin typeface="Century Gothic" charset="0"/>
                <a:ea typeface="MS PGothic" charset="0"/>
              </a:rPr>
              <a:t>“¡Es correcto! Hemos aprendido que hay que poner el centro del bloque [cubo] de arriba sobre el centro del bloque [cubo] de abajo, para que se equilibren.”</a:t>
            </a:r>
            <a:endParaRPr lang="es-MX" sz="1950" dirty="0">
              <a:latin typeface="Century Gothic" charset="0"/>
              <a:ea typeface="MS PGothic" charset="0"/>
            </a:endParaRPr>
          </a:p>
        </p:txBody>
      </p:sp>
      <p:sp>
        <p:nvSpPr>
          <p:cNvPr id="24579" name="Text Placeholder 3"/>
          <p:cNvSpPr>
            <a:spLocks noGrp="1"/>
          </p:cNvSpPr>
          <p:nvPr>
            <p:ph type="body" idx="4294967295"/>
          </p:nvPr>
        </p:nvSpPr>
        <p:spPr>
          <a:xfrm>
            <a:off x="477522" y="1876425"/>
            <a:ext cx="8207117" cy="1373188"/>
          </a:xfrm>
          <a:solidFill>
            <a:srgbClr val="045F7B"/>
          </a:solidFill>
          <a:ln>
            <a:noFill/>
          </a:ln>
        </p:spPr>
        <p:style>
          <a:lnRef idx="1">
            <a:schemeClr val="accent5"/>
          </a:lnRef>
          <a:fillRef idx="3">
            <a:schemeClr val="accent5"/>
          </a:fillRef>
          <a:effectRef idx="2">
            <a:schemeClr val="accent5"/>
          </a:effectRef>
          <a:fontRef idx="minor">
            <a:schemeClr val="lt1"/>
          </a:fontRef>
        </p:style>
        <p:txBody>
          <a:bodyPr>
            <a:normAutofit/>
          </a:bodyPr>
          <a:lstStyle/>
          <a:p>
            <a:pPr marL="0" indent="0" eaLnBrk="1" hangingPunct="1">
              <a:buNone/>
            </a:pPr>
            <a:r>
              <a:rPr lang="es-MX" sz="2800" dirty="0" smtClean="0">
                <a:latin typeface="Century Gothic" charset="0"/>
                <a:ea typeface="MS PGothic" charset="0"/>
              </a:rPr>
              <a:t>Hacer afirmaciones específicas para enfocar la atención de los niños en las metas de la actividad.</a:t>
            </a:r>
            <a:endParaRPr lang="es-MX" sz="2800" dirty="0">
              <a:latin typeface="Century Gothic" charset="0"/>
              <a:ea typeface="MS PGothic" charset="0"/>
            </a:endParaRPr>
          </a:p>
        </p:txBody>
      </p:sp>
      <p:pic>
        <p:nvPicPr>
          <p:cNvPr id="24580" name="Picture 4" descr="5080397445_0b24bef23f_m.jpg"/>
          <p:cNvPicPr>
            <a:picLocks noChangeAspect="1"/>
          </p:cNvPicPr>
          <p:nvPr/>
        </p:nvPicPr>
        <p:blipFill rotWithShape="1">
          <a:blip r:embed="rId3">
            <a:extLst>
              <a:ext uri="{28A0092B-C50C-407E-A947-70E740481C1C}">
                <a14:useLocalDpi xmlns:a14="http://schemas.microsoft.com/office/drawing/2010/main" val="0"/>
              </a:ext>
            </a:extLst>
          </a:blip>
          <a:srcRect l="8672" r="9362"/>
          <a:stretch/>
        </p:blipFill>
        <p:spPr bwMode="auto">
          <a:xfrm>
            <a:off x="4422518" y="3089559"/>
            <a:ext cx="4262121" cy="3121026"/>
          </a:xfrm>
          <a:prstGeom prst="rect">
            <a:avLst/>
          </a:prstGeom>
          <a:noFill/>
          <a:ln w="38100" cap="sq">
            <a:no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2"/>
          <p:cNvSpPr>
            <a:spLocks noGrp="1"/>
          </p:cNvSpPr>
          <p:nvPr>
            <p:ph type="title"/>
          </p:nvPr>
        </p:nvSpPr>
        <p:spPr>
          <a:xfrm>
            <a:off x="331984" y="321869"/>
            <a:ext cx="8477737" cy="1224991"/>
          </a:xfrm>
        </p:spPr>
        <p:txBody>
          <a:bodyPr>
            <a:normAutofit fontScale="90000"/>
          </a:bodyPr>
          <a:lstStyle/>
          <a:p>
            <a:pPr eaLnBrk="1" hangingPunct="1"/>
            <a:r>
              <a:rPr lang="es-MX" dirty="0" smtClean="0">
                <a:latin typeface="Century Gothic" charset="0"/>
                <a:ea typeface="MS PGothic" charset="0"/>
              </a:rPr>
              <a:t>Proporcionar AFIRMACIONES DE  “Recapitulación”</a:t>
            </a:r>
            <a:r>
              <a:rPr lang="es-MX" sz="2800" dirty="0" smtClean="0">
                <a:latin typeface="Century Gothic" charset="0"/>
                <a:ea typeface="MS PGothic" charset="0"/>
              </a:rPr>
              <a:t/>
            </a:r>
            <a:br>
              <a:rPr lang="es-MX" sz="2800" dirty="0" smtClean="0">
                <a:latin typeface="Century Gothic" charset="0"/>
                <a:ea typeface="MS PGothic" charset="0"/>
              </a:rPr>
            </a:br>
            <a:r>
              <a:rPr lang="es-MX" sz="2800" dirty="0" smtClean="0">
                <a:latin typeface="Century Gothic" charset="0"/>
                <a:ea typeface="MS PGothic" charset="0"/>
              </a:rPr>
              <a:t>Al final de la actividad</a:t>
            </a:r>
            <a:endParaRPr lang="es-MX" sz="2800" dirty="0">
              <a:latin typeface="Century Gothic" charset="0"/>
              <a:ea typeface="MS PGothic" charset="0"/>
            </a:endParaRPr>
          </a:p>
        </p:txBody>
      </p:sp>
      <p:sp>
        <p:nvSpPr>
          <p:cNvPr id="26626" name="Content Placeholder 1"/>
          <p:cNvSpPr>
            <a:spLocks noGrp="1"/>
          </p:cNvSpPr>
          <p:nvPr>
            <p:ph idx="1"/>
          </p:nvPr>
        </p:nvSpPr>
        <p:spPr>
          <a:xfrm>
            <a:off x="469900" y="3501865"/>
            <a:ext cx="3627438" cy="2635250"/>
          </a:xfrm>
        </p:spPr>
        <p:txBody>
          <a:bodyPr>
            <a:normAutofit/>
          </a:bodyPr>
          <a:lstStyle/>
          <a:p>
            <a:pPr marL="44450" indent="0">
              <a:buNone/>
            </a:pPr>
            <a:r>
              <a:rPr lang="en-US" sz="2400" dirty="0" smtClean="0">
                <a:latin typeface="Century Gothic" charset="0"/>
                <a:ea typeface="MS PGothic" charset="0"/>
              </a:rPr>
              <a:t>“</a:t>
            </a:r>
            <a:r>
              <a:rPr lang="es-MX" sz="2400" dirty="0" smtClean="0">
                <a:latin typeface="Century Gothic" charset="0"/>
                <a:ea typeface="MS PGothic" charset="0"/>
              </a:rPr>
              <a:t>Entonces, acabamos de aprender que cuando mezclamos el amarillo con el azul, hacemos un nuevo color </a:t>
            </a:r>
            <a:r>
              <a:rPr lang="es-MX" sz="2400" dirty="0">
                <a:latin typeface="Century Gothic" charset="0"/>
                <a:ea typeface="MS PGothic" charset="0"/>
              </a:rPr>
              <a:t>: </a:t>
            </a:r>
            <a:r>
              <a:rPr lang="es-MX" sz="2400" dirty="0" smtClean="0">
                <a:latin typeface="Century Gothic" charset="0"/>
                <a:ea typeface="MS PGothic" charset="0"/>
              </a:rPr>
              <a:t>¡verde!”</a:t>
            </a:r>
            <a:endParaRPr lang="es-MX" sz="2400" dirty="0">
              <a:latin typeface="Century Gothic" charset="0"/>
              <a:ea typeface="MS PGothic" charset="0"/>
            </a:endParaRPr>
          </a:p>
        </p:txBody>
      </p:sp>
      <p:sp>
        <p:nvSpPr>
          <p:cNvPr id="26627" name="Text Placeholder 4"/>
          <p:cNvSpPr>
            <a:spLocks noGrp="1"/>
          </p:cNvSpPr>
          <p:nvPr>
            <p:ph type="body" idx="4294967295"/>
          </p:nvPr>
        </p:nvSpPr>
        <p:spPr>
          <a:xfrm>
            <a:off x="477521" y="1873250"/>
            <a:ext cx="8209532" cy="1344613"/>
          </a:xfrm>
          <a:solidFill>
            <a:srgbClr val="259828"/>
          </a:solidFill>
          <a:ln>
            <a:noFill/>
          </a:ln>
        </p:spPr>
        <p:style>
          <a:lnRef idx="1">
            <a:schemeClr val="accent3"/>
          </a:lnRef>
          <a:fillRef idx="3">
            <a:schemeClr val="accent3"/>
          </a:fillRef>
          <a:effectRef idx="2">
            <a:schemeClr val="accent3"/>
          </a:effectRef>
          <a:fontRef idx="minor">
            <a:schemeClr val="lt1"/>
          </a:fontRef>
        </p:style>
        <p:txBody>
          <a:bodyPr>
            <a:normAutofit/>
          </a:bodyPr>
          <a:lstStyle/>
          <a:p>
            <a:pPr marL="0" indent="0">
              <a:buNone/>
            </a:pPr>
            <a:r>
              <a:rPr lang="es-MX" sz="2800" dirty="0">
                <a:latin typeface="Century Gothic" charset="0"/>
                <a:ea typeface="MS PGothic" charset="0"/>
              </a:rPr>
              <a:t>Resumir al final de la </a:t>
            </a:r>
            <a:r>
              <a:rPr lang="es-MX" sz="2800" dirty="0" smtClean="0">
                <a:latin typeface="Century Gothic" charset="0"/>
                <a:ea typeface="MS PGothic" charset="0"/>
              </a:rPr>
              <a:t>actividad los puntos claves de lo que los niños aprendieron</a:t>
            </a:r>
            <a:r>
              <a:rPr lang="en-US" sz="2800" dirty="0" smtClean="0">
                <a:latin typeface="Century Gothic" charset="0"/>
                <a:ea typeface="MS PGothic" charset="0"/>
              </a:rPr>
              <a:t>.</a:t>
            </a:r>
            <a:endParaRPr lang="en-US" sz="2800" dirty="0">
              <a:latin typeface="Century Gothic" charset="0"/>
              <a:ea typeface="MS PGothic" charset="0"/>
            </a:endParaRPr>
          </a:p>
        </p:txBody>
      </p:sp>
      <p:pic>
        <p:nvPicPr>
          <p:cNvPr id="4" name="Picture 3" descr="Childrens_Place_Tim_P009.jpg"/>
          <p:cNvPicPr>
            <a:picLocks noChangeAspect="1"/>
          </p:cNvPicPr>
          <p:nvPr/>
        </p:nvPicPr>
        <p:blipFill rotWithShape="1">
          <a:blip r:embed="rId3" cstate="email">
            <a:extLst>
              <a:ext uri="{28A0092B-C50C-407E-A947-70E740481C1C}">
                <a14:useLocalDpi xmlns:a14="http://schemas.microsoft.com/office/drawing/2010/main" val="0"/>
              </a:ext>
            </a:extLst>
          </a:blip>
          <a:srcRect l="15778" t="13750" r="11112" b="4000"/>
          <a:stretch/>
        </p:blipFill>
        <p:spPr>
          <a:xfrm>
            <a:off x="4253484" y="2902902"/>
            <a:ext cx="4433569" cy="332517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1" y="1958196"/>
            <a:ext cx="5107590" cy="1508009"/>
          </a:xfrm>
          <a:prstGeom prst="rect">
            <a:avLst/>
          </a:prstGeom>
          <a:solidFill>
            <a:srgbClr val="2598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 name="Title 2"/>
          <p:cNvSpPr>
            <a:spLocks noGrp="1"/>
          </p:cNvSpPr>
          <p:nvPr>
            <p:ph type="title"/>
          </p:nvPr>
        </p:nvSpPr>
        <p:spPr>
          <a:xfrm>
            <a:off x="228600" y="393060"/>
            <a:ext cx="8724900" cy="1143000"/>
          </a:xfrm>
        </p:spPr>
        <p:txBody>
          <a:bodyPr>
            <a:noAutofit/>
          </a:bodyPr>
          <a:lstStyle/>
          <a:p>
            <a:r>
              <a:rPr lang="es-MX" sz="2800" dirty="0" smtClean="0"/>
              <a:t>EL Marco de Head Start para el desarrollo </a:t>
            </a:r>
            <a:br>
              <a:rPr lang="es-MX" sz="2800" dirty="0" smtClean="0"/>
            </a:br>
            <a:r>
              <a:rPr lang="es-MX" sz="2800" dirty="0" smtClean="0"/>
              <a:t>y aprendizaje temprano de los niños</a:t>
            </a:r>
            <a:endParaRPr lang="es-MX" sz="2800" dirty="0"/>
          </a:p>
        </p:txBody>
      </p:sp>
      <p:sp>
        <p:nvSpPr>
          <p:cNvPr id="2" name="Content Placeholder 1"/>
          <p:cNvSpPr>
            <a:spLocks noGrp="1"/>
          </p:cNvSpPr>
          <p:nvPr>
            <p:ph sz="half" idx="1"/>
          </p:nvPr>
        </p:nvSpPr>
        <p:spPr>
          <a:xfrm>
            <a:off x="457201" y="2024033"/>
            <a:ext cx="5107590" cy="1547701"/>
          </a:xfrm>
        </p:spPr>
        <p:txBody>
          <a:bodyPr>
            <a:normAutofit fontScale="32500" lnSpcReduction="20000"/>
          </a:bodyPr>
          <a:lstStyle/>
          <a:p>
            <a:pPr marL="0" indent="0">
              <a:spcAft>
                <a:spcPts val="600"/>
              </a:spcAft>
              <a:buNone/>
            </a:pPr>
            <a:r>
              <a:rPr lang="es-MX" sz="6200" dirty="0" smtClean="0">
                <a:solidFill>
                  <a:schemeClr val="bg1"/>
                </a:solidFill>
              </a:rPr>
              <a:t>El concepto de </a:t>
            </a:r>
            <a:r>
              <a:rPr lang="es-MX" sz="6200" b="1" dirty="0" smtClean="0">
                <a:solidFill>
                  <a:schemeClr val="bg1"/>
                </a:solidFill>
              </a:rPr>
              <a:t>Centrar a los niños en las metas de aprendizaje</a:t>
            </a:r>
            <a:r>
              <a:rPr lang="es-MX" sz="6200" dirty="0" smtClean="0">
                <a:solidFill>
                  <a:schemeClr val="bg1"/>
                </a:solidFill>
              </a:rPr>
              <a:t> es importante </a:t>
            </a:r>
            <a:br>
              <a:rPr lang="es-MX" sz="6200" dirty="0" smtClean="0">
                <a:solidFill>
                  <a:schemeClr val="bg1"/>
                </a:solidFill>
              </a:rPr>
            </a:br>
            <a:r>
              <a:rPr lang="es-MX" sz="6200" dirty="0" smtClean="0">
                <a:solidFill>
                  <a:schemeClr val="bg1"/>
                </a:solidFill>
              </a:rPr>
              <a:t>a través de diversas áreas dentro del</a:t>
            </a:r>
            <a:r>
              <a:rPr lang="es-MX" sz="6200" b="1" dirty="0" smtClean="0">
                <a:solidFill>
                  <a:schemeClr val="bg1"/>
                </a:solidFill>
              </a:rPr>
              <a:t> marco</a:t>
            </a:r>
            <a:r>
              <a:rPr lang="es-MX" sz="6200" dirty="0" smtClean="0">
                <a:solidFill>
                  <a:schemeClr val="bg1"/>
                </a:solidFill>
              </a:rPr>
              <a:t>.</a:t>
            </a:r>
          </a:p>
          <a:p>
            <a:pPr marL="0" indent="0">
              <a:spcAft>
                <a:spcPts val="600"/>
              </a:spcAft>
              <a:buNone/>
            </a:pPr>
            <a:r>
              <a:rPr lang="es-MX" sz="6200" dirty="0" smtClean="0">
                <a:solidFill>
                  <a:schemeClr val="bg1"/>
                </a:solidFill>
              </a:rPr>
              <a:t>Algunos ejemplos son:</a:t>
            </a:r>
          </a:p>
          <a:p>
            <a:pPr marL="0" indent="0">
              <a:spcAft>
                <a:spcPts val="600"/>
              </a:spcAft>
              <a:buNone/>
            </a:pPr>
            <a:endParaRPr lang="es-MX" sz="2400" dirty="0" smtClean="0">
              <a:solidFill>
                <a:schemeClr val="bg1"/>
              </a:solidFill>
            </a:endParaRPr>
          </a:p>
        </p:txBody>
      </p:sp>
      <p:sp>
        <p:nvSpPr>
          <p:cNvPr id="4" name="TextBox 3"/>
          <p:cNvSpPr txBox="1"/>
          <p:nvPr/>
        </p:nvSpPr>
        <p:spPr>
          <a:xfrm>
            <a:off x="541246" y="3637602"/>
            <a:ext cx="5762565" cy="2769989"/>
          </a:xfrm>
          <a:prstGeom prst="rect">
            <a:avLst/>
          </a:prstGeom>
          <a:noFill/>
        </p:spPr>
        <p:txBody>
          <a:bodyPr wrap="square" rtlCol="0">
            <a:spAutoFit/>
          </a:bodyPr>
          <a:lstStyle/>
          <a:p>
            <a:pPr marL="0" lvl="1" fontAlgn="auto">
              <a:spcBef>
                <a:spcPts val="0"/>
              </a:spcBef>
              <a:spcAft>
                <a:spcPts val="600"/>
              </a:spcAft>
            </a:pPr>
            <a:r>
              <a:rPr lang="es-MX" sz="2200" dirty="0" smtClean="0">
                <a:solidFill>
                  <a:schemeClr val="accent1"/>
                </a:solidFill>
                <a:latin typeface="Century Gothic"/>
                <a:ea typeface="+mn-ea"/>
                <a:cs typeface="Century Gothic"/>
              </a:rPr>
              <a:t>Enfoques de aprendizaje</a:t>
            </a:r>
          </a:p>
          <a:p>
            <a:pPr marL="0" lvl="1" fontAlgn="auto">
              <a:spcBef>
                <a:spcPts val="0"/>
              </a:spcBef>
              <a:spcAft>
                <a:spcPts val="600"/>
              </a:spcAft>
            </a:pPr>
            <a:r>
              <a:rPr lang="es-MX" sz="2200" dirty="0" smtClean="0">
                <a:solidFill>
                  <a:srgbClr val="854B9E"/>
                </a:solidFill>
                <a:latin typeface="Century Gothic"/>
                <a:ea typeface="+mn-ea"/>
                <a:cs typeface="Century Gothic"/>
              </a:rPr>
              <a:t>Conocimiento y destrezas sobre </a:t>
            </a:r>
            <a:br>
              <a:rPr lang="es-MX" sz="2200" dirty="0" smtClean="0">
                <a:solidFill>
                  <a:srgbClr val="854B9E"/>
                </a:solidFill>
                <a:latin typeface="Century Gothic"/>
                <a:ea typeface="+mn-ea"/>
                <a:cs typeface="Century Gothic"/>
              </a:rPr>
            </a:br>
            <a:r>
              <a:rPr lang="es-MX" sz="2200" dirty="0" smtClean="0">
                <a:solidFill>
                  <a:srgbClr val="854B9E"/>
                </a:solidFill>
                <a:latin typeface="Century Gothic"/>
                <a:ea typeface="+mn-ea"/>
                <a:cs typeface="Century Gothic"/>
              </a:rPr>
              <a:t>estudios sociales</a:t>
            </a:r>
          </a:p>
          <a:p>
            <a:pPr marL="0" lvl="1" fontAlgn="auto">
              <a:spcBef>
                <a:spcPts val="0"/>
              </a:spcBef>
              <a:spcAft>
                <a:spcPts val="600"/>
              </a:spcAft>
            </a:pPr>
            <a:r>
              <a:rPr lang="es-MX" sz="2200" dirty="0" smtClean="0">
                <a:solidFill>
                  <a:srgbClr val="07B22F"/>
                </a:solidFill>
                <a:latin typeface="Century Gothic"/>
                <a:ea typeface="+mn-ea"/>
                <a:cs typeface="Century Gothic"/>
              </a:rPr>
              <a:t>Lógica y razonamiento</a:t>
            </a:r>
          </a:p>
          <a:p>
            <a:pPr marL="0" lvl="1" fontAlgn="auto">
              <a:spcBef>
                <a:spcPts val="0"/>
              </a:spcBef>
              <a:spcAft>
                <a:spcPts val="600"/>
              </a:spcAft>
            </a:pPr>
            <a:r>
              <a:rPr lang="es-MX" sz="2200" dirty="0" smtClean="0">
                <a:solidFill>
                  <a:srgbClr val="0082C4"/>
                </a:solidFill>
                <a:latin typeface="Century Gothic"/>
                <a:ea typeface="+mn-ea"/>
                <a:cs typeface="Century Gothic"/>
              </a:rPr>
              <a:t>Desarrollo lingüístico </a:t>
            </a:r>
          </a:p>
          <a:p>
            <a:pPr marL="0" lvl="1" fontAlgn="auto">
              <a:spcBef>
                <a:spcPts val="0"/>
              </a:spcBef>
              <a:spcAft>
                <a:spcPts val="600"/>
              </a:spcAft>
            </a:pPr>
            <a:r>
              <a:rPr lang="es-MX" sz="2200" dirty="0" smtClean="0">
                <a:solidFill>
                  <a:srgbClr val="9D674F"/>
                </a:solidFill>
                <a:latin typeface="Century Gothic"/>
                <a:ea typeface="+mn-ea"/>
                <a:cs typeface="Century Gothic"/>
              </a:rPr>
              <a:t>Conocimiento </a:t>
            </a:r>
            <a:r>
              <a:rPr lang="es-MX" sz="2200" dirty="0">
                <a:solidFill>
                  <a:srgbClr val="9D674F"/>
                </a:solidFill>
                <a:latin typeface="Century Gothic"/>
                <a:ea typeface="+mn-ea"/>
                <a:cs typeface="Century Gothic"/>
              </a:rPr>
              <a:t>y destrezas de las </a:t>
            </a:r>
            <a:r>
              <a:rPr lang="es-MX" sz="2200" dirty="0" smtClean="0">
                <a:solidFill>
                  <a:srgbClr val="9D674F"/>
                </a:solidFill>
                <a:latin typeface="Century Gothic"/>
                <a:ea typeface="+mn-ea"/>
                <a:cs typeface="Century Gothic"/>
              </a:rPr>
              <a:t>ciencias</a:t>
            </a:r>
            <a:endParaRPr lang="es-MX" sz="2200" dirty="0" smtClean="0">
              <a:solidFill>
                <a:srgbClr val="07B22F"/>
              </a:solidFill>
              <a:latin typeface="Century Gothic"/>
              <a:ea typeface="+mn-ea"/>
              <a:cs typeface="Century Gothic"/>
            </a:endParaRPr>
          </a:p>
        </p:txBody>
      </p:sp>
      <p:pic>
        <p:nvPicPr>
          <p:cNvPr id="9" name="Picture 8" descr="EP-Wheel.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05166" y="1859280"/>
            <a:ext cx="4438834" cy="4572000"/>
          </a:xfrm>
          <a:prstGeom prst="rect">
            <a:avLst/>
          </a:prstGeom>
        </p:spPr>
      </p:pic>
    </p:spTree>
    <p:extLst>
      <p:ext uri="{BB962C8B-B14F-4D97-AF65-F5344CB8AC3E}">
        <p14:creationId xmlns:p14="http://schemas.microsoft.com/office/powerpoint/2010/main" val="218629868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Number 9 SUBS ESP.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82860036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1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owerpoint_template NCQTL_1220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12927</TotalTime>
  <Words>733</Words>
  <Application>Microsoft Macintosh PowerPoint</Application>
  <PresentationFormat>On-screen Show (4:3)</PresentationFormat>
  <Paragraphs>88</Paragraphs>
  <Slides>14</Slides>
  <Notes>12</Notes>
  <HiddenSlides>0</HiddenSlides>
  <MMClips>1</MMClips>
  <ScaleCrop>false</ScaleCrop>
  <HeadingPairs>
    <vt:vector size="4" baseType="variant">
      <vt:variant>
        <vt:lpstr>Theme</vt:lpstr>
      </vt:variant>
      <vt:variant>
        <vt:i4>6</vt:i4>
      </vt:variant>
      <vt:variant>
        <vt:lpstr>Slide Titles</vt:lpstr>
      </vt:variant>
      <vt:variant>
        <vt:i4>14</vt:i4>
      </vt:variant>
    </vt:vector>
  </HeadingPairs>
  <TitlesOfParts>
    <vt:vector size="20" baseType="lpstr">
      <vt:lpstr>1_Default Theme</vt:lpstr>
      <vt:lpstr>Powerpoint_template NCQTL_122011</vt:lpstr>
      <vt:lpstr>1_Powerpoint_template</vt:lpstr>
      <vt:lpstr>Powerpoint_template</vt:lpstr>
      <vt:lpstr>2_Powerpoint_template</vt:lpstr>
      <vt:lpstr>3_Powerpoint_template</vt:lpstr>
      <vt:lpstr>INTERACCIONES INTERESANTES Y ATRAYENTES:  CENTRAR A LOS NIÑOS  EN LAS METAS DE APRENDIZAJE</vt:lpstr>
      <vt:lpstr>MARCO DE REFERENCIA PARA  LA PRÁCTICA EFECTIVA  EN APOYO A LA PREPARACIÓN PARA LA ESCUELA PARA TODOS LOS NIÑOS</vt:lpstr>
      <vt:lpstr>Objetivos</vt:lpstr>
      <vt:lpstr>Centrar a los NIÑOS en las metas de aprendizaje</vt:lpstr>
      <vt:lpstr>Preparar el escenario antes de la actividad</vt:lpstr>
      <vt:lpstr>HACER AFIRMACIONES ESPECÍFICAS Durante la Actividad</vt:lpstr>
      <vt:lpstr>Proporcionar AFIRMACIONES DE  “Recapitulación” Al final de la actividad</vt:lpstr>
      <vt:lpstr>EL Marco de Head Start para el desarrollo  y aprendizaje temprano de los niños</vt:lpstr>
      <vt:lpstr>PowerPoint Presentation</vt:lpstr>
      <vt:lpstr>EN este VIDEOCLIP, la maestra Utiliza Las Tres  estrategias para ayudar a centrar A los  niños en las metas de aprendizaje</vt:lpstr>
      <vt:lpstr>¿Cuándo puedo centrar A los niños en las metas de aprendizaje?</vt:lpstr>
      <vt:lpstr>mejorar LA Práctica</vt:lpstr>
      <vt:lpstr>Resumen</vt:lpstr>
      <vt:lpstr>PowerPoint Presentation</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NCQTL</dc:creator>
  <cp:lastModifiedBy>Prakarn</cp:lastModifiedBy>
  <cp:revision>485</cp:revision>
  <cp:lastPrinted>2013-07-15T18:17:33Z</cp:lastPrinted>
  <dcterms:created xsi:type="dcterms:W3CDTF">2011-03-22T22:20:26Z</dcterms:created>
  <dcterms:modified xsi:type="dcterms:W3CDTF">2014-01-22T00:45:40Z</dcterms:modified>
</cp:coreProperties>
</file>