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3" r:id="rId2"/>
    <p:sldId id="292" r:id="rId3"/>
    <p:sldId id="289" r:id="rId4"/>
    <p:sldId id="29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3" d="100"/>
          <a:sy n="173" d="100"/>
        </p:scale>
        <p:origin x="-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8E08A-FF39-4C4F-8625-C05A5B39FDB2}" type="datetimeFigureOut">
              <a:rPr lang="en-US" smtClean="0"/>
              <a:t>1/20/15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CF638-6B5E-2B47-92FC-9FC33315E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1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A43F9-656E-C24B-B584-DFD3972DBE4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A1A74-EDD3-FB4B-B5EA-13171233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1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A1A74-EDD3-FB4B-B5EA-13171233F0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2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A1A74-EDD3-FB4B-B5EA-13171233F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20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A1A74-EDD3-FB4B-B5EA-13171233F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20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A1A74-EDD3-FB4B-B5EA-13171233F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2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31983" y="5584015"/>
            <a:ext cx="84777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For more Information, contact us at: </a:t>
            </a:r>
            <a:r>
              <a:rPr lang="en-US" sz="1400" b="1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NCQTL@UW.EDU 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or 877-731-0764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This document was prepared under Grant #90HC0002 for the U.S. Department of Health and Human Services, </a:t>
            </a:r>
            <a:b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Administration for Children and Families, Office of Head Start, by the National Center on Quality Teaching and Learning.</a:t>
            </a:r>
          </a:p>
          <a:p>
            <a:pPr marL="0">
              <a:spcBef>
                <a:spcPts val="600"/>
              </a:spcBef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38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4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3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9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453A-6B12-3E4E-8E5B-4BFBFD851DC7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0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Filling In </a:t>
            </a:r>
            <a:r>
              <a:rPr lang="en-US" dirty="0" smtClean="0"/>
              <a:t>CHILDREN’S PHRASES</a:t>
            </a:r>
            <a:br>
              <a:rPr lang="en-US" dirty="0" smtClean="0"/>
            </a:br>
            <a:r>
              <a:rPr lang="en-US" dirty="0" smtClean="0"/>
              <a:t>(YOUNG INFANT)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5823" y="1886855"/>
            <a:ext cx="3200399" cy="450476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5493677" y="5557116"/>
            <a:ext cx="15880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Photo courtesy of EHS NRC</a:t>
            </a:r>
            <a:endParaRPr lang="en-US" sz="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6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Filling In CHILDREN’S PHRASES</a:t>
            </a:r>
            <a:br>
              <a:rPr lang="en-US" dirty="0" smtClean="0"/>
            </a:br>
            <a:r>
              <a:rPr lang="en-US" dirty="0" smtClean="0"/>
              <a:t>(TODDLER)</a:t>
            </a:r>
            <a:endParaRPr lang="en-US" sz="4800" dirty="0"/>
          </a:p>
        </p:txBody>
      </p:sp>
      <p:pic>
        <p:nvPicPr>
          <p:cNvPr id="4" name="Picture 3" descr="C:\Users\Laura\AppData\Local\Microsoft\Windows\Temporary Internet Files\Content.Word\img0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53129" y="771787"/>
            <a:ext cx="4414134" cy="6762077"/>
          </a:xfrm>
          <a:prstGeom prst="rect">
            <a:avLst/>
          </a:prstGeom>
          <a:ln w="9525" cmpd="sng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66997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Filling In CHILDREN’S PHRASES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 smtClean="0"/>
              <a:t>PRESCHOOLer</a:t>
            </a:r>
            <a:r>
              <a:rPr lang="en-US" dirty="0" smtClean="0"/>
              <a:t>)</a:t>
            </a:r>
            <a:endParaRPr lang="en-US" sz="4800" dirty="0"/>
          </a:p>
        </p:txBody>
      </p:sp>
      <p:pic>
        <p:nvPicPr>
          <p:cNvPr id="3" name="Picture 2" descr="drawing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633" y="1933139"/>
            <a:ext cx="5924003" cy="4443002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490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Filling </a:t>
            </a:r>
            <a:r>
              <a:rPr lang="en-US" dirty="0"/>
              <a:t>In CHILDREN’S </a:t>
            </a:r>
            <a:r>
              <a:rPr lang="en-US" dirty="0" smtClean="0"/>
              <a:t>PHRASES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PRESCHOOLer</a:t>
            </a:r>
            <a:r>
              <a:rPr lang="en-US" dirty="0" smtClean="0"/>
              <a:t>)</a:t>
            </a:r>
            <a:endParaRPr lang="en-US" sz="4800" dirty="0"/>
          </a:p>
        </p:txBody>
      </p:sp>
      <p:pic>
        <p:nvPicPr>
          <p:cNvPr id="3" name="Picture 2" descr="drawing_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56"/>
          <a:stretch/>
        </p:blipFill>
        <p:spPr>
          <a:xfrm>
            <a:off x="2728175" y="1857705"/>
            <a:ext cx="3804799" cy="4582905"/>
          </a:xfrm>
          <a:prstGeom prst="rect">
            <a:avLst/>
          </a:prstGeom>
          <a:ln w="9525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8965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7432</TotalTime>
  <Words>25</Words>
  <Application>Microsoft Macintosh PowerPoint</Application>
  <PresentationFormat>On-screen Show (4:3)</PresentationFormat>
  <Paragraphs>9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Filling In CHILDREN’S PHRASES (YOUNG INFANT)</vt:lpstr>
      <vt:lpstr>Filling In CHILDREN’S PHRASES (TODDLER)</vt:lpstr>
      <vt:lpstr>Filling In CHILDREN’S PHRASES (PRESCHOOLer)</vt:lpstr>
      <vt:lpstr>Filling In CHILDREN’S PHRASES (PRESCHOOLer)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Prakarn</dc:creator>
  <cp:lastModifiedBy>Jody Marx</cp:lastModifiedBy>
  <cp:revision>141</cp:revision>
  <cp:lastPrinted>2011-12-27T16:43:27Z</cp:lastPrinted>
  <dcterms:created xsi:type="dcterms:W3CDTF">2011-10-14T22:50:22Z</dcterms:created>
  <dcterms:modified xsi:type="dcterms:W3CDTF">2015-01-20T19:07:56Z</dcterms:modified>
</cp:coreProperties>
</file>