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9" r:id="rId2"/>
    <p:sldId id="29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9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1A74-EDD3-FB4B-B5EA-13171233F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COMPLETAR LAS FRASES DE LOS NIÑOS</a:t>
            </a:r>
            <a:endParaRPr lang="es-MX" sz="4800" dirty="0"/>
          </a:p>
        </p:txBody>
      </p:sp>
      <p:pic>
        <p:nvPicPr>
          <p:cNvPr id="3" name="Picture 2" descr="drawing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63" y="1955552"/>
            <a:ext cx="5924003" cy="4443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prstClr val="black"/>
                </a:solidFill>
              </a:rPr>
              <a:t>COMPLETAR LAS FRASES DE LOS NIÑOS</a:t>
            </a:r>
            <a:endParaRPr lang="en-US" sz="4800" dirty="0"/>
          </a:p>
        </p:txBody>
      </p:sp>
      <p:pic>
        <p:nvPicPr>
          <p:cNvPr id="3" name="Picture 2" descr="drawing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2728175" y="1857705"/>
            <a:ext cx="3804799" cy="45829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96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7418</TotalTime>
  <Words>14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COMPLETAR LAS FRASES DE LOS NIÑOS</vt:lpstr>
      <vt:lpstr>COMPLETAR LAS FRASES DE LOS NIÑOS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Prakarn</dc:creator>
  <cp:lastModifiedBy>L. Slater</cp:lastModifiedBy>
  <cp:revision>133</cp:revision>
  <cp:lastPrinted>2011-12-27T16:43:27Z</cp:lastPrinted>
  <dcterms:created xsi:type="dcterms:W3CDTF">2011-10-14T22:50:22Z</dcterms:created>
  <dcterms:modified xsi:type="dcterms:W3CDTF">2013-10-09T18:24:31Z</dcterms:modified>
</cp:coreProperties>
</file>