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5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80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1F85E-15FC-C144-8B15-BCAE3A8BBBEE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06B53-BE24-0846-B923-1DE17FDEF841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2800" noProof="0" dirty="0" smtClean="0"/>
            <a:t>El </a:t>
          </a:r>
          <a:r>
            <a:rPr lang="es-MX" sz="2800" b="1" i="1" noProof="0" dirty="0" smtClean="0"/>
            <a:t>QUÉ</a:t>
          </a:r>
          <a:r>
            <a:rPr lang="es-MX" sz="2800" noProof="0" dirty="0" smtClean="0"/>
            <a:t> del aprendizaje</a:t>
          </a:r>
          <a:endParaRPr lang="es-MX" sz="2800" noProof="0" dirty="0"/>
        </a:p>
      </dgm:t>
    </dgm:pt>
    <dgm:pt modelId="{1256A079-BBEF-794A-8060-E641D9F40597}" type="parTrans" cxnId="{E343D2FE-7575-6946-A947-A5C01937C717}">
      <dgm:prSet/>
      <dgm:spPr/>
      <dgm:t>
        <a:bodyPr/>
        <a:lstStyle/>
        <a:p>
          <a:endParaRPr lang="en-US"/>
        </a:p>
      </dgm:t>
    </dgm:pt>
    <dgm:pt modelId="{6AA47169-2EB3-C348-BD11-355473243D97}" type="sibTrans" cxnId="{E343D2FE-7575-6946-A947-A5C01937C717}">
      <dgm:prSet/>
      <dgm:spPr/>
      <dgm:t>
        <a:bodyPr/>
        <a:lstStyle/>
        <a:p>
          <a:endParaRPr lang="en-US"/>
        </a:p>
      </dgm:t>
    </dgm:pt>
    <dgm:pt modelId="{6CF5284C-474D-F041-9DED-8B8620419FD5}">
      <dgm:prSet custT="1"/>
      <dgm:spPr>
        <a:ln w="5715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4800" noProof="0" dirty="0" smtClean="0"/>
            <a:t>Representación</a:t>
          </a:r>
          <a:endParaRPr lang="es-MX" sz="4800" noProof="0" dirty="0"/>
        </a:p>
      </dgm:t>
    </dgm:pt>
    <dgm:pt modelId="{0037F760-C6CB-BD45-8562-F77D44BBF67F}" type="parTrans" cxnId="{71550263-2F5F-6A4B-B63C-1E24A2D3537F}">
      <dgm:prSet/>
      <dgm:spPr/>
      <dgm:t>
        <a:bodyPr/>
        <a:lstStyle/>
        <a:p>
          <a:endParaRPr lang="en-US"/>
        </a:p>
      </dgm:t>
    </dgm:pt>
    <dgm:pt modelId="{C6FAFDA4-BFC9-0C49-BD05-6A6BE51030A4}" type="sibTrans" cxnId="{71550263-2F5F-6A4B-B63C-1E24A2D3537F}">
      <dgm:prSet/>
      <dgm:spPr/>
      <dgm:t>
        <a:bodyPr/>
        <a:lstStyle/>
        <a:p>
          <a:endParaRPr lang="en-US"/>
        </a:p>
      </dgm:t>
    </dgm:pt>
    <dgm:pt modelId="{A0EBBF25-E461-9E4C-B6A4-72E6EC31E1C3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noProof="0" dirty="0" smtClean="0"/>
            <a:t>Todos los que aprenden difieren en las maneras en que perciben y comprenden la información que se les presenta.</a:t>
          </a:r>
        </a:p>
      </dgm:t>
    </dgm:pt>
    <dgm:pt modelId="{ADE9AE6C-E25A-384F-BD67-8BDF86AD4F5D}" type="parTrans" cxnId="{081D78F4-E321-5A4D-8155-313A17C6C342}">
      <dgm:prSet/>
      <dgm:spPr/>
      <dgm:t>
        <a:bodyPr/>
        <a:lstStyle/>
        <a:p>
          <a:endParaRPr lang="en-US"/>
        </a:p>
      </dgm:t>
    </dgm:pt>
    <dgm:pt modelId="{D7735278-B434-E846-8DA5-F9E7C368765D}" type="sibTrans" cxnId="{081D78F4-E321-5A4D-8155-313A17C6C342}">
      <dgm:prSet/>
      <dgm:spPr/>
      <dgm:t>
        <a:bodyPr/>
        <a:lstStyle/>
        <a:p>
          <a:endParaRPr lang="en-US"/>
        </a:p>
      </dgm:t>
    </dgm:pt>
    <dgm:pt modelId="{04277C94-E9E5-CF4B-9E92-88A708DC3B13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1800" noProof="0" dirty="0" smtClean="0"/>
            <a:t>Magnificación</a:t>
          </a:r>
          <a:r>
            <a:rPr lang="es-MX" sz="900" noProof="0" dirty="0" smtClean="0"/>
            <a:t> </a:t>
          </a:r>
          <a:endParaRPr lang="es-MX" sz="900" noProof="0" dirty="0"/>
        </a:p>
      </dgm:t>
    </dgm:pt>
    <dgm:pt modelId="{A886BF97-5CE9-EA4B-BC13-1F4346CBBB5A}" type="parTrans" cxnId="{4E768BC8-6DBF-1F4B-9ED8-062DDC865703}">
      <dgm:prSet/>
      <dgm:spPr/>
      <dgm:t>
        <a:bodyPr/>
        <a:lstStyle/>
        <a:p>
          <a:endParaRPr lang="en-US"/>
        </a:p>
      </dgm:t>
    </dgm:pt>
    <dgm:pt modelId="{1146148D-FA7F-F440-991C-574BDDFAA36F}" type="sibTrans" cxnId="{4E768BC8-6DBF-1F4B-9ED8-062DDC865703}">
      <dgm:prSet/>
      <dgm:spPr/>
      <dgm:t>
        <a:bodyPr/>
        <a:lstStyle/>
        <a:p>
          <a:endParaRPr lang="en-US"/>
        </a:p>
      </dgm:t>
    </dgm:pt>
    <dgm:pt modelId="{9F4F7C43-0179-764B-9B87-F020D1FF8AA0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sz="1600" noProof="0" dirty="0" smtClean="0"/>
            <a:t>texto persona-</a:t>
          </a:r>
          <a:r>
            <a:rPr lang="es-MX" sz="1600" noProof="0" dirty="0" err="1" smtClean="0"/>
            <a:t>lizado</a:t>
          </a:r>
          <a:endParaRPr lang="es-MX" sz="1600" noProof="0" dirty="0"/>
        </a:p>
      </dgm:t>
    </dgm:pt>
    <dgm:pt modelId="{6CAEC34D-1531-ED42-822F-FDF1D54F792E}" type="parTrans" cxnId="{FFC21364-CBA4-D447-BED8-5C6143AFD51C}">
      <dgm:prSet/>
      <dgm:spPr/>
      <dgm:t>
        <a:bodyPr/>
        <a:lstStyle/>
        <a:p>
          <a:endParaRPr lang="en-US"/>
        </a:p>
      </dgm:t>
    </dgm:pt>
    <dgm:pt modelId="{2E64378C-D755-0844-960E-A6027270F89A}" type="sibTrans" cxnId="{FFC21364-CBA4-D447-BED8-5C6143AFD51C}">
      <dgm:prSet/>
      <dgm:spPr/>
      <dgm:t>
        <a:bodyPr/>
        <a:lstStyle/>
        <a:p>
          <a:endParaRPr lang="en-US"/>
        </a:p>
      </dgm:t>
    </dgm:pt>
    <dgm:pt modelId="{9472766B-249E-7C4F-8CF7-1D0C98FB49C2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sz="1800" noProof="0" dirty="0" smtClean="0"/>
            <a:t>colores</a:t>
          </a:r>
          <a:endParaRPr lang="es-MX" sz="1800" noProof="0" dirty="0"/>
        </a:p>
      </dgm:t>
    </dgm:pt>
    <dgm:pt modelId="{4E6697CE-F799-C341-A71B-1516D6E1DCBB}" type="parTrans" cxnId="{6DF37DDC-F431-C245-8655-44F2BDAFEE9D}">
      <dgm:prSet/>
      <dgm:spPr/>
      <dgm:t>
        <a:bodyPr/>
        <a:lstStyle/>
        <a:p>
          <a:endParaRPr lang="en-US"/>
        </a:p>
      </dgm:t>
    </dgm:pt>
    <dgm:pt modelId="{6EDCF2AE-AD53-6342-973A-7D2D8893F735}" type="sibTrans" cxnId="{6DF37DDC-F431-C245-8655-44F2BDAFEE9D}">
      <dgm:prSet/>
      <dgm:spPr/>
      <dgm:t>
        <a:bodyPr/>
        <a:lstStyle/>
        <a:p>
          <a:endParaRPr lang="en-US"/>
        </a:p>
      </dgm:t>
    </dgm:pt>
    <dgm:pt modelId="{F2E10DDC-FE9C-6441-A045-1F1FE91ED6F0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sz="1600" noProof="0" dirty="0" smtClean="0"/>
            <a:t>realce</a:t>
          </a:r>
          <a:endParaRPr lang="es-MX" sz="1600" noProof="0" dirty="0"/>
        </a:p>
      </dgm:t>
    </dgm:pt>
    <dgm:pt modelId="{1A203BDE-DD6A-A945-8DCE-999EAB2DF0F7}" type="parTrans" cxnId="{C47B7655-BCC3-8E49-84EA-C323FC853202}">
      <dgm:prSet/>
      <dgm:spPr/>
      <dgm:t>
        <a:bodyPr/>
        <a:lstStyle/>
        <a:p>
          <a:endParaRPr lang="en-US"/>
        </a:p>
      </dgm:t>
    </dgm:pt>
    <dgm:pt modelId="{DF2CA932-4B75-EE4E-81FC-9E8EE73314CE}" type="sibTrans" cxnId="{C47B7655-BCC3-8E49-84EA-C323FC853202}">
      <dgm:prSet/>
      <dgm:spPr/>
      <dgm:t>
        <a:bodyPr/>
        <a:lstStyle/>
        <a:p>
          <a:endParaRPr lang="en-US"/>
        </a:p>
      </dgm:t>
    </dgm:pt>
    <dgm:pt modelId="{5B68DBCB-4619-964B-B10F-4D5BFAC6709B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sz="1800" noProof="0" dirty="0" smtClean="0"/>
            <a:t>diseño</a:t>
          </a:r>
          <a:endParaRPr lang="es-MX" sz="1800" noProof="0" dirty="0"/>
        </a:p>
      </dgm:t>
    </dgm:pt>
    <dgm:pt modelId="{75AC603A-642B-A54B-A804-236FF77333C5}" type="parTrans" cxnId="{4CB583E9-37E4-2C4E-A2A7-CAE9189862A3}">
      <dgm:prSet/>
      <dgm:spPr/>
      <dgm:t>
        <a:bodyPr/>
        <a:lstStyle/>
        <a:p>
          <a:endParaRPr lang="en-US"/>
        </a:p>
      </dgm:t>
    </dgm:pt>
    <dgm:pt modelId="{E90324E4-F2DE-6F42-A26C-179AE539EAE0}" type="sibTrans" cxnId="{4CB583E9-37E4-2C4E-A2A7-CAE9189862A3}">
      <dgm:prSet/>
      <dgm:spPr/>
      <dgm:t>
        <a:bodyPr/>
        <a:lstStyle/>
        <a:p>
          <a:endParaRPr lang="en-US"/>
        </a:p>
      </dgm:t>
    </dgm:pt>
    <dgm:pt modelId="{1BD86473-9FCD-F640-B544-945BFF4A94DF}" type="pres">
      <dgm:prSet presAssocID="{AB61F85E-15FC-C144-8B15-BCAE3A8BBB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314DA3-1B45-AE4A-A9A3-995610DF4D99}" type="pres">
      <dgm:prSet presAssocID="{7A606B53-BE24-0846-B923-1DE17FDEF841}" presName="textCenter" presStyleLbl="node1" presStyleIdx="0" presStyleCnt="8" custScaleX="545438" custScaleY="55093" custLinFactNeighborX="5645" custLinFactNeighborY="-85728"/>
      <dgm:spPr/>
      <dgm:t>
        <a:bodyPr/>
        <a:lstStyle/>
        <a:p>
          <a:endParaRPr lang="en-US"/>
        </a:p>
      </dgm:t>
    </dgm:pt>
    <dgm:pt modelId="{062A734E-D064-0B4F-8CC5-55737AAEB201}" type="pres">
      <dgm:prSet presAssocID="{7A606B53-BE24-0846-B923-1DE17FDEF841}" presName="cycle_1" presStyleCnt="0"/>
      <dgm:spPr/>
    </dgm:pt>
    <dgm:pt modelId="{79DAD817-0A08-7E45-9BFB-31064261632C}" type="pres">
      <dgm:prSet presAssocID="{6CF5284C-474D-F041-9DED-8B8620419FD5}" presName="childCenter1" presStyleLbl="node1" presStyleIdx="1" presStyleCnt="8" custScaleX="1158567" custScaleY="124518" custLinFactNeighborX="2989" custLinFactNeighborY="-5213"/>
      <dgm:spPr/>
      <dgm:t>
        <a:bodyPr/>
        <a:lstStyle/>
        <a:p>
          <a:endParaRPr lang="en-US"/>
        </a:p>
      </dgm:t>
    </dgm:pt>
    <dgm:pt modelId="{8DEF39E0-E179-C044-A98F-424C0B4DB6B2}" type="pres">
      <dgm:prSet presAssocID="{0037F760-C6CB-BD45-8562-F77D44BBF67F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723C7DD5-D97D-D845-B82E-2F1AA7D3BBC5}" type="pres">
      <dgm:prSet presAssocID="{7A606B53-BE24-0846-B923-1DE17FDEF841}" presName="cycle_2" presStyleCnt="0"/>
      <dgm:spPr/>
    </dgm:pt>
    <dgm:pt modelId="{EDC31A8E-47CE-C14F-95A4-D168CAD2A3A3}" type="pres">
      <dgm:prSet presAssocID="{A0EBBF25-E461-9E4C-B6A4-72E6EC31E1C3}" presName="childCenter2" presStyleLbl="node1" presStyleIdx="2" presStyleCnt="8" custScaleX="535320" custScaleY="191499" custLinFactNeighborX="27290" custLinFactNeighborY="-18060"/>
      <dgm:spPr/>
      <dgm:t>
        <a:bodyPr/>
        <a:lstStyle/>
        <a:p>
          <a:endParaRPr lang="en-US"/>
        </a:p>
      </dgm:t>
    </dgm:pt>
    <dgm:pt modelId="{B1BAAB15-7706-3842-9C8D-C6DD9A534FFA}" type="pres">
      <dgm:prSet presAssocID="{ADE9AE6C-E25A-384F-BD67-8BDF86AD4F5D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FE477B43-6020-4A47-8E68-E2C7C8AB362D}" type="pres">
      <dgm:prSet presAssocID="{7A606B53-BE24-0846-B923-1DE17FDEF841}" presName="cycle_3" presStyleCnt="0"/>
      <dgm:spPr/>
    </dgm:pt>
    <dgm:pt modelId="{356054F5-0F6C-D649-BE6F-94F702454A3C}" type="pres">
      <dgm:prSet presAssocID="{04277C94-E9E5-CF4B-9E92-88A708DC3B13}" presName="childCenter3" presStyleLbl="node1" presStyleIdx="3" presStyleCnt="8" custScaleX="237554" custLinFactNeighborX="-36774" custLinFactNeighborY="-28973"/>
      <dgm:spPr/>
      <dgm:t>
        <a:bodyPr/>
        <a:lstStyle/>
        <a:p>
          <a:endParaRPr lang="en-US"/>
        </a:p>
      </dgm:t>
    </dgm:pt>
    <dgm:pt modelId="{562AEDA6-7B94-494F-BAA8-FBF1CEF241A9}" type="pres">
      <dgm:prSet presAssocID="{6CAEC34D-1531-ED42-822F-FDF1D54F792E}" presName="Name285" presStyleLbl="parChTrans1D3" presStyleIdx="0" presStyleCnt="4"/>
      <dgm:spPr/>
      <dgm:t>
        <a:bodyPr/>
        <a:lstStyle/>
        <a:p>
          <a:endParaRPr lang="en-US"/>
        </a:p>
      </dgm:t>
    </dgm:pt>
    <dgm:pt modelId="{FB796266-957D-D24D-BBF2-662CEDE76BAB}" type="pres">
      <dgm:prSet presAssocID="{9F4F7C43-0179-764B-9B87-F020D1FF8AA0}" presName="text3" presStyleLbl="node1" presStyleIdx="4" presStyleCnt="8" custScaleX="152547" custRadScaleRad="122131" custRadScaleInc="-5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7E402-0299-8240-AC20-02AE3CC933FA}" type="pres">
      <dgm:prSet presAssocID="{4E6697CE-F799-C341-A71B-1516D6E1DCBB}" presName="Name285" presStyleLbl="parChTrans1D3" presStyleIdx="1" presStyleCnt="4"/>
      <dgm:spPr/>
      <dgm:t>
        <a:bodyPr/>
        <a:lstStyle/>
        <a:p>
          <a:endParaRPr lang="en-US"/>
        </a:p>
      </dgm:t>
    </dgm:pt>
    <dgm:pt modelId="{2A9E23E7-0B63-3146-8B74-5910C4718F46}" type="pres">
      <dgm:prSet presAssocID="{9472766B-249E-7C4F-8CF7-1D0C98FB49C2}" presName="text3" presStyleLbl="node1" presStyleIdx="5" presStyleCnt="8" custScaleX="150910" custRadScaleRad="72311" custRadScaleInc="-42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BF85F-99D1-7640-BE59-7D05969A53B7}" type="pres">
      <dgm:prSet presAssocID="{1A203BDE-DD6A-A945-8DCE-999EAB2DF0F7}" presName="Name285" presStyleLbl="parChTrans1D3" presStyleIdx="2" presStyleCnt="4"/>
      <dgm:spPr/>
      <dgm:t>
        <a:bodyPr/>
        <a:lstStyle/>
        <a:p>
          <a:endParaRPr lang="en-US"/>
        </a:p>
      </dgm:t>
    </dgm:pt>
    <dgm:pt modelId="{DCC20900-958D-6F4B-8CD4-948C65EB74FE}" type="pres">
      <dgm:prSet presAssocID="{F2E10DDC-FE9C-6441-A045-1F1FE91ED6F0}" presName="text3" presStyleLbl="node1" presStyleIdx="6" presStyleCnt="8" custScaleX="150036" custRadScaleRad="147510" custRadScaleInc="-6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B63C-D0DC-2042-A180-059C8D8C408A}" type="pres">
      <dgm:prSet presAssocID="{75AC603A-642B-A54B-A804-236FF77333C5}" presName="Name285" presStyleLbl="parChTrans1D3" presStyleIdx="3" presStyleCnt="4"/>
      <dgm:spPr/>
      <dgm:t>
        <a:bodyPr/>
        <a:lstStyle/>
        <a:p>
          <a:endParaRPr lang="en-US"/>
        </a:p>
      </dgm:t>
    </dgm:pt>
    <dgm:pt modelId="{F5E982BA-D5E4-C441-B098-F1873729F032}" type="pres">
      <dgm:prSet presAssocID="{5B68DBCB-4619-964B-B10F-4D5BFAC6709B}" presName="text3" presStyleLbl="node1" presStyleIdx="7" presStyleCnt="8" custScaleX="123414" custRadScaleRad="237962" custRadScaleInc="-171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8D106-9AE8-DC49-BFA5-DC9D6C109F36}" type="pres">
      <dgm:prSet presAssocID="{A886BF97-5CE9-EA4B-BC13-1F4346CBBB5A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E343D2FE-7575-6946-A947-A5C01937C717}" srcId="{AB61F85E-15FC-C144-8B15-BCAE3A8BBBEE}" destId="{7A606B53-BE24-0846-B923-1DE17FDEF841}" srcOrd="0" destOrd="0" parTransId="{1256A079-BBEF-794A-8060-E641D9F40597}" sibTransId="{6AA47169-2EB3-C348-BD11-355473243D97}"/>
    <dgm:cxn modelId="{E92ACBD4-E483-1842-929C-2E17778AF464}" type="presOf" srcId="{F2E10DDC-FE9C-6441-A045-1F1FE91ED6F0}" destId="{DCC20900-958D-6F4B-8CD4-948C65EB74FE}" srcOrd="0" destOrd="0" presId="urn:microsoft.com/office/officeart/2008/layout/RadialCluster"/>
    <dgm:cxn modelId="{53C732B8-626E-A347-9576-8B228A011658}" type="presOf" srcId="{ADE9AE6C-E25A-384F-BD67-8BDF86AD4F5D}" destId="{B1BAAB15-7706-3842-9C8D-C6DD9A534FFA}" srcOrd="0" destOrd="0" presId="urn:microsoft.com/office/officeart/2008/layout/RadialCluster"/>
    <dgm:cxn modelId="{6DF37DDC-F431-C245-8655-44F2BDAFEE9D}" srcId="{04277C94-E9E5-CF4B-9E92-88A708DC3B13}" destId="{9472766B-249E-7C4F-8CF7-1D0C98FB49C2}" srcOrd="1" destOrd="0" parTransId="{4E6697CE-F799-C341-A71B-1516D6E1DCBB}" sibTransId="{6EDCF2AE-AD53-6342-973A-7D2D8893F735}"/>
    <dgm:cxn modelId="{82E61C5B-A33B-714E-9CB5-2D6B8D83F3CF}" type="presOf" srcId="{6CF5284C-474D-F041-9DED-8B8620419FD5}" destId="{79DAD817-0A08-7E45-9BFB-31064261632C}" srcOrd="0" destOrd="0" presId="urn:microsoft.com/office/officeart/2008/layout/RadialCluster"/>
    <dgm:cxn modelId="{912D7000-0703-544B-9962-DD7B9CA864F2}" type="presOf" srcId="{1A203BDE-DD6A-A945-8DCE-999EAB2DF0F7}" destId="{B22BF85F-99D1-7640-BE59-7D05969A53B7}" srcOrd="0" destOrd="0" presId="urn:microsoft.com/office/officeart/2008/layout/RadialCluster"/>
    <dgm:cxn modelId="{5F7909DC-CCF9-DB49-A59B-1E50A4E14E6E}" type="presOf" srcId="{75AC603A-642B-A54B-A804-236FF77333C5}" destId="{14CEB63C-D0DC-2042-A180-059C8D8C408A}" srcOrd="0" destOrd="0" presId="urn:microsoft.com/office/officeart/2008/layout/RadialCluster"/>
    <dgm:cxn modelId="{832C1C21-5D44-7147-82FF-6DF727F6D2BA}" type="presOf" srcId="{9F4F7C43-0179-764B-9B87-F020D1FF8AA0}" destId="{FB796266-957D-D24D-BBF2-662CEDE76BAB}" srcOrd="0" destOrd="0" presId="urn:microsoft.com/office/officeart/2008/layout/RadialCluster"/>
    <dgm:cxn modelId="{923E75B6-FF8A-B844-AF90-D16C1401CDCF}" type="presOf" srcId="{A0EBBF25-E461-9E4C-B6A4-72E6EC31E1C3}" destId="{EDC31A8E-47CE-C14F-95A4-D168CAD2A3A3}" srcOrd="0" destOrd="0" presId="urn:microsoft.com/office/officeart/2008/layout/RadialCluster"/>
    <dgm:cxn modelId="{1F53C862-12FF-AC47-BC89-F0E3F6C775E3}" type="presOf" srcId="{7A606B53-BE24-0846-B923-1DE17FDEF841}" destId="{83314DA3-1B45-AE4A-A9A3-995610DF4D99}" srcOrd="0" destOrd="0" presId="urn:microsoft.com/office/officeart/2008/layout/RadialCluster"/>
    <dgm:cxn modelId="{4CB583E9-37E4-2C4E-A2A7-CAE9189862A3}" srcId="{04277C94-E9E5-CF4B-9E92-88A708DC3B13}" destId="{5B68DBCB-4619-964B-B10F-4D5BFAC6709B}" srcOrd="3" destOrd="0" parTransId="{75AC603A-642B-A54B-A804-236FF77333C5}" sibTransId="{E90324E4-F2DE-6F42-A26C-179AE539EAE0}"/>
    <dgm:cxn modelId="{0C89E814-EDEA-C240-9867-734A8BD0B00A}" type="presOf" srcId="{9472766B-249E-7C4F-8CF7-1D0C98FB49C2}" destId="{2A9E23E7-0B63-3146-8B74-5910C4718F46}" srcOrd="0" destOrd="0" presId="urn:microsoft.com/office/officeart/2008/layout/RadialCluster"/>
    <dgm:cxn modelId="{F6B77B9D-E3D3-0241-A43F-BAA932154C0C}" type="presOf" srcId="{0037F760-C6CB-BD45-8562-F77D44BBF67F}" destId="{8DEF39E0-E179-C044-A98F-424C0B4DB6B2}" srcOrd="0" destOrd="0" presId="urn:microsoft.com/office/officeart/2008/layout/RadialCluster"/>
    <dgm:cxn modelId="{FFC21364-CBA4-D447-BED8-5C6143AFD51C}" srcId="{04277C94-E9E5-CF4B-9E92-88A708DC3B13}" destId="{9F4F7C43-0179-764B-9B87-F020D1FF8AA0}" srcOrd="0" destOrd="0" parTransId="{6CAEC34D-1531-ED42-822F-FDF1D54F792E}" sibTransId="{2E64378C-D755-0844-960E-A6027270F89A}"/>
    <dgm:cxn modelId="{71550263-2F5F-6A4B-B63C-1E24A2D3537F}" srcId="{7A606B53-BE24-0846-B923-1DE17FDEF841}" destId="{6CF5284C-474D-F041-9DED-8B8620419FD5}" srcOrd="0" destOrd="0" parTransId="{0037F760-C6CB-BD45-8562-F77D44BBF67F}" sibTransId="{C6FAFDA4-BFC9-0C49-BD05-6A6BE51030A4}"/>
    <dgm:cxn modelId="{8C73E7A9-E500-844F-91DE-5E034479911F}" type="presOf" srcId="{A886BF97-5CE9-EA4B-BC13-1F4346CBBB5A}" destId="{5DF8D106-9AE8-DC49-BFA5-DC9D6C109F36}" srcOrd="0" destOrd="0" presId="urn:microsoft.com/office/officeart/2008/layout/RadialCluster"/>
    <dgm:cxn modelId="{8892D55B-32FC-384F-ADFC-651527F842E6}" type="presOf" srcId="{AB61F85E-15FC-C144-8B15-BCAE3A8BBBEE}" destId="{1BD86473-9FCD-F640-B544-945BFF4A94DF}" srcOrd="0" destOrd="0" presId="urn:microsoft.com/office/officeart/2008/layout/RadialCluster"/>
    <dgm:cxn modelId="{5B484AEE-F2F5-8F4E-8C02-2A1D60F21EBB}" type="presOf" srcId="{6CAEC34D-1531-ED42-822F-FDF1D54F792E}" destId="{562AEDA6-7B94-494F-BAA8-FBF1CEF241A9}" srcOrd="0" destOrd="0" presId="urn:microsoft.com/office/officeart/2008/layout/RadialCluster"/>
    <dgm:cxn modelId="{4E768BC8-6DBF-1F4B-9ED8-062DDC865703}" srcId="{7A606B53-BE24-0846-B923-1DE17FDEF841}" destId="{04277C94-E9E5-CF4B-9E92-88A708DC3B13}" srcOrd="2" destOrd="0" parTransId="{A886BF97-5CE9-EA4B-BC13-1F4346CBBB5A}" sibTransId="{1146148D-FA7F-F440-991C-574BDDFAA36F}"/>
    <dgm:cxn modelId="{D3A908AF-ED40-4D40-937B-85897436FC03}" type="presOf" srcId="{04277C94-E9E5-CF4B-9E92-88A708DC3B13}" destId="{356054F5-0F6C-D649-BE6F-94F702454A3C}" srcOrd="0" destOrd="0" presId="urn:microsoft.com/office/officeart/2008/layout/RadialCluster"/>
    <dgm:cxn modelId="{55B2D4F9-FA27-5441-84E6-68B709E29629}" type="presOf" srcId="{4E6697CE-F799-C341-A71B-1516D6E1DCBB}" destId="{6E17E402-0299-8240-AC20-02AE3CC933FA}" srcOrd="0" destOrd="0" presId="urn:microsoft.com/office/officeart/2008/layout/RadialCluster"/>
    <dgm:cxn modelId="{081D78F4-E321-5A4D-8155-313A17C6C342}" srcId="{7A606B53-BE24-0846-B923-1DE17FDEF841}" destId="{A0EBBF25-E461-9E4C-B6A4-72E6EC31E1C3}" srcOrd="1" destOrd="0" parTransId="{ADE9AE6C-E25A-384F-BD67-8BDF86AD4F5D}" sibTransId="{D7735278-B434-E846-8DA5-F9E7C368765D}"/>
    <dgm:cxn modelId="{A9B30DF1-9D60-B14B-B177-FA0720E27B42}" type="presOf" srcId="{5B68DBCB-4619-964B-B10F-4D5BFAC6709B}" destId="{F5E982BA-D5E4-C441-B098-F1873729F032}" srcOrd="0" destOrd="0" presId="urn:microsoft.com/office/officeart/2008/layout/RadialCluster"/>
    <dgm:cxn modelId="{C47B7655-BCC3-8E49-84EA-C323FC853202}" srcId="{04277C94-E9E5-CF4B-9E92-88A708DC3B13}" destId="{F2E10DDC-FE9C-6441-A045-1F1FE91ED6F0}" srcOrd="2" destOrd="0" parTransId="{1A203BDE-DD6A-A945-8DCE-999EAB2DF0F7}" sibTransId="{DF2CA932-4B75-EE4E-81FC-9E8EE73314CE}"/>
    <dgm:cxn modelId="{B3CD1F70-EBD0-6D45-A24A-2EC5C68D5935}" type="presParOf" srcId="{1BD86473-9FCD-F640-B544-945BFF4A94DF}" destId="{83314DA3-1B45-AE4A-A9A3-995610DF4D99}" srcOrd="0" destOrd="0" presId="urn:microsoft.com/office/officeart/2008/layout/RadialCluster"/>
    <dgm:cxn modelId="{3C66E484-8902-2746-8742-20D89769F4C2}" type="presParOf" srcId="{1BD86473-9FCD-F640-B544-945BFF4A94DF}" destId="{062A734E-D064-0B4F-8CC5-55737AAEB201}" srcOrd="1" destOrd="0" presId="urn:microsoft.com/office/officeart/2008/layout/RadialCluster"/>
    <dgm:cxn modelId="{0B7D4C91-3978-B147-A34C-A740E8D87404}" type="presParOf" srcId="{062A734E-D064-0B4F-8CC5-55737AAEB201}" destId="{79DAD817-0A08-7E45-9BFB-31064261632C}" srcOrd="0" destOrd="0" presId="urn:microsoft.com/office/officeart/2008/layout/RadialCluster"/>
    <dgm:cxn modelId="{0A650ECD-1F44-9940-BC01-68C31B5B92D4}" type="presParOf" srcId="{1BD86473-9FCD-F640-B544-945BFF4A94DF}" destId="{8DEF39E0-E179-C044-A98F-424C0B4DB6B2}" srcOrd="2" destOrd="0" presId="urn:microsoft.com/office/officeart/2008/layout/RadialCluster"/>
    <dgm:cxn modelId="{151BE2D7-E2A0-D14B-AC0A-0D868274EC27}" type="presParOf" srcId="{1BD86473-9FCD-F640-B544-945BFF4A94DF}" destId="{723C7DD5-D97D-D845-B82E-2F1AA7D3BBC5}" srcOrd="3" destOrd="0" presId="urn:microsoft.com/office/officeart/2008/layout/RadialCluster"/>
    <dgm:cxn modelId="{2C407959-8572-3745-A586-42943323C0F8}" type="presParOf" srcId="{723C7DD5-D97D-D845-B82E-2F1AA7D3BBC5}" destId="{EDC31A8E-47CE-C14F-95A4-D168CAD2A3A3}" srcOrd="0" destOrd="0" presId="urn:microsoft.com/office/officeart/2008/layout/RadialCluster"/>
    <dgm:cxn modelId="{7DA09C8B-28CB-234D-8C83-E9CA20E34D8F}" type="presParOf" srcId="{1BD86473-9FCD-F640-B544-945BFF4A94DF}" destId="{B1BAAB15-7706-3842-9C8D-C6DD9A534FFA}" srcOrd="4" destOrd="0" presId="urn:microsoft.com/office/officeart/2008/layout/RadialCluster"/>
    <dgm:cxn modelId="{BA6CCAEF-2FB1-D944-A926-67A8FCC0E614}" type="presParOf" srcId="{1BD86473-9FCD-F640-B544-945BFF4A94DF}" destId="{FE477B43-6020-4A47-8E68-E2C7C8AB362D}" srcOrd="5" destOrd="0" presId="urn:microsoft.com/office/officeart/2008/layout/RadialCluster"/>
    <dgm:cxn modelId="{CA5B4DDF-95FA-DA4C-8CBF-673B192C8E74}" type="presParOf" srcId="{FE477B43-6020-4A47-8E68-E2C7C8AB362D}" destId="{356054F5-0F6C-D649-BE6F-94F702454A3C}" srcOrd="0" destOrd="0" presId="urn:microsoft.com/office/officeart/2008/layout/RadialCluster"/>
    <dgm:cxn modelId="{0981A394-B5D7-AF4A-82E5-656E9661C97E}" type="presParOf" srcId="{FE477B43-6020-4A47-8E68-E2C7C8AB362D}" destId="{562AEDA6-7B94-494F-BAA8-FBF1CEF241A9}" srcOrd="1" destOrd="0" presId="urn:microsoft.com/office/officeart/2008/layout/RadialCluster"/>
    <dgm:cxn modelId="{60CBB919-B47D-0C49-A55F-7F69D20625DB}" type="presParOf" srcId="{FE477B43-6020-4A47-8E68-E2C7C8AB362D}" destId="{FB796266-957D-D24D-BBF2-662CEDE76BAB}" srcOrd="2" destOrd="0" presId="urn:microsoft.com/office/officeart/2008/layout/RadialCluster"/>
    <dgm:cxn modelId="{12C39D74-9B32-834E-8179-ACB1E0DC3625}" type="presParOf" srcId="{FE477B43-6020-4A47-8E68-E2C7C8AB362D}" destId="{6E17E402-0299-8240-AC20-02AE3CC933FA}" srcOrd="3" destOrd="0" presId="urn:microsoft.com/office/officeart/2008/layout/RadialCluster"/>
    <dgm:cxn modelId="{15A805D7-85D2-3243-AA9B-61D91DF2504F}" type="presParOf" srcId="{FE477B43-6020-4A47-8E68-E2C7C8AB362D}" destId="{2A9E23E7-0B63-3146-8B74-5910C4718F46}" srcOrd="4" destOrd="0" presId="urn:microsoft.com/office/officeart/2008/layout/RadialCluster"/>
    <dgm:cxn modelId="{3824F6EA-3EB4-A14A-A760-0A716D66E160}" type="presParOf" srcId="{FE477B43-6020-4A47-8E68-E2C7C8AB362D}" destId="{B22BF85F-99D1-7640-BE59-7D05969A53B7}" srcOrd="5" destOrd="0" presId="urn:microsoft.com/office/officeart/2008/layout/RadialCluster"/>
    <dgm:cxn modelId="{328CE8EF-118A-6049-99DB-488BE854B63A}" type="presParOf" srcId="{FE477B43-6020-4A47-8E68-E2C7C8AB362D}" destId="{DCC20900-958D-6F4B-8CD4-948C65EB74FE}" srcOrd="6" destOrd="0" presId="urn:microsoft.com/office/officeart/2008/layout/RadialCluster"/>
    <dgm:cxn modelId="{74232B21-229E-B04E-8838-3EEF58031E7C}" type="presParOf" srcId="{FE477B43-6020-4A47-8E68-E2C7C8AB362D}" destId="{14CEB63C-D0DC-2042-A180-059C8D8C408A}" srcOrd="7" destOrd="0" presId="urn:microsoft.com/office/officeart/2008/layout/RadialCluster"/>
    <dgm:cxn modelId="{85A4753F-C096-1844-9F93-F53EFA2CA238}" type="presParOf" srcId="{FE477B43-6020-4A47-8E68-E2C7C8AB362D}" destId="{F5E982BA-D5E4-C441-B098-F1873729F032}" srcOrd="8" destOrd="0" presId="urn:microsoft.com/office/officeart/2008/layout/RadialCluster"/>
    <dgm:cxn modelId="{6C4B9394-26D7-A448-A428-8B9051366BAE}" type="presParOf" srcId="{1BD86473-9FCD-F640-B544-945BFF4A94DF}" destId="{5DF8D106-9AE8-DC49-BFA5-DC9D6C109F3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DC571-EC20-0F48-BB15-AF28E2DE7706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142D2-069B-004E-A8BD-F59CA1781447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3600" noProof="0" dirty="0" smtClean="0"/>
            <a:t>Acciones físicas</a:t>
          </a:r>
          <a:endParaRPr lang="es-MX" sz="3600" noProof="0" dirty="0"/>
        </a:p>
      </dgm:t>
    </dgm:pt>
    <dgm:pt modelId="{390C3EB6-4222-5441-9676-7BF88E2BB01C}" type="parTrans" cxnId="{E75E10AA-4F5F-DA43-8A11-621E23CB5CB1}">
      <dgm:prSet/>
      <dgm:spPr/>
      <dgm:t>
        <a:bodyPr/>
        <a:lstStyle/>
        <a:p>
          <a:endParaRPr lang="en-US"/>
        </a:p>
      </dgm:t>
    </dgm:pt>
    <dgm:pt modelId="{2AF5C546-EC94-A54A-A3FD-A84DE08AE0CB}" type="sibTrans" cxnId="{E75E10AA-4F5F-DA43-8A11-621E23CB5CB1}">
      <dgm:prSet/>
      <dgm:spPr/>
      <dgm:t>
        <a:bodyPr/>
        <a:lstStyle/>
        <a:p>
          <a:endParaRPr lang="en-US"/>
        </a:p>
      </dgm:t>
    </dgm:pt>
    <dgm:pt modelId="{336645B4-1566-BF49-936F-56D098E6A542}">
      <dgm:prSet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noProof="0" dirty="0" smtClean="0"/>
            <a:t>Ejemplo –  materiales grandes tales como pinceles, crayones, etc.</a:t>
          </a:r>
          <a:endParaRPr lang="es-MX" noProof="0" dirty="0"/>
        </a:p>
      </dgm:t>
    </dgm:pt>
    <dgm:pt modelId="{B904DB9E-B1BC-4D4F-8255-00A0749FB84C}" type="parTrans" cxnId="{0974DB14-49D4-1A4C-8C3A-0C34F24A55EB}">
      <dgm:prSet/>
      <dgm:spPr/>
      <dgm:t>
        <a:bodyPr/>
        <a:lstStyle/>
        <a:p>
          <a:endParaRPr lang="en-US"/>
        </a:p>
      </dgm:t>
    </dgm:pt>
    <dgm:pt modelId="{F53CAD36-3C4F-4540-B658-C424E76FB9D3}" type="sibTrans" cxnId="{0974DB14-49D4-1A4C-8C3A-0C34F24A55EB}">
      <dgm:prSet/>
      <dgm:spPr/>
      <dgm:t>
        <a:bodyPr/>
        <a:lstStyle/>
        <a:p>
          <a:endParaRPr lang="en-US"/>
        </a:p>
      </dgm:t>
    </dgm:pt>
    <dgm:pt modelId="{62AC0AD7-2B71-A144-9D0E-4B1EA9A1CADD}" type="pres">
      <dgm:prSet presAssocID="{F0FDC571-EC20-0F48-BB15-AF28E2DE77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73122A-3FCA-7349-A146-EA4435132EB5}" type="pres">
      <dgm:prSet presAssocID="{80E142D2-069B-004E-A8BD-F59CA1781447}" presName="root" presStyleCnt="0"/>
      <dgm:spPr/>
    </dgm:pt>
    <dgm:pt modelId="{F35EFEE1-29DF-704C-9502-E558126B8A5E}" type="pres">
      <dgm:prSet presAssocID="{80E142D2-069B-004E-A8BD-F59CA1781447}" presName="rootComposite" presStyleCnt="0"/>
      <dgm:spPr/>
    </dgm:pt>
    <dgm:pt modelId="{F490D91C-6571-1B4E-87A4-15F4D048B88A}" type="pres">
      <dgm:prSet presAssocID="{80E142D2-069B-004E-A8BD-F59CA1781447}" presName="rootText" presStyleLbl="node1" presStyleIdx="0" presStyleCnt="1" custScaleX="93145" custScaleY="43841" custLinFactNeighborX="3176" custLinFactNeighborY="-2412"/>
      <dgm:spPr/>
      <dgm:t>
        <a:bodyPr/>
        <a:lstStyle/>
        <a:p>
          <a:endParaRPr lang="en-US"/>
        </a:p>
      </dgm:t>
    </dgm:pt>
    <dgm:pt modelId="{CF0E04C0-25E7-F746-BD44-2CED87E07DE0}" type="pres">
      <dgm:prSet presAssocID="{80E142D2-069B-004E-A8BD-F59CA1781447}" presName="rootConnector" presStyleLbl="node1" presStyleIdx="0" presStyleCnt="1"/>
      <dgm:spPr/>
      <dgm:t>
        <a:bodyPr/>
        <a:lstStyle/>
        <a:p>
          <a:endParaRPr lang="en-US"/>
        </a:p>
      </dgm:t>
    </dgm:pt>
    <dgm:pt modelId="{2C5BE6D5-C624-6E48-AC82-AD7CF8B3B4DA}" type="pres">
      <dgm:prSet presAssocID="{80E142D2-069B-004E-A8BD-F59CA1781447}" presName="childShape" presStyleCnt="0"/>
      <dgm:spPr/>
    </dgm:pt>
    <dgm:pt modelId="{D7ADC485-B3AF-974C-8BF2-31C4BF8670A2}" type="pres">
      <dgm:prSet presAssocID="{B904DB9E-B1BC-4D4F-8255-00A0749FB84C}" presName="Name13" presStyleLbl="parChTrans1D2" presStyleIdx="0" presStyleCnt="1"/>
      <dgm:spPr/>
      <dgm:t>
        <a:bodyPr/>
        <a:lstStyle/>
        <a:p>
          <a:endParaRPr lang="en-US"/>
        </a:p>
      </dgm:t>
    </dgm:pt>
    <dgm:pt modelId="{0B5C8D6F-FD66-0842-8AEA-606BCBED16D0}" type="pres">
      <dgm:prSet presAssocID="{336645B4-1566-BF49-936F-56D098E6A542}" presName="childText" presStyleLbl="bgAcc1" presStyleIdx="0" presStyleCnt="1" custLinFactNeighborX="-409" custLinFactNeighborY="-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27A6C-A7C4-B04F-9150-6F4207446391}" type="presOf" srcId="{F0FDC571-EC20-0F48-BB15-AF28E2DE7706}" destId="{62AC0AD7-2B71-A144-9D0E-4B1EA9A1CADD}" srcOrd="0" destOrd="0" presId="urn:microsoft.com/office/officeart/2005/8/layout/hierarchy3"/>
    <dgm:cxn modelId="{61E1084A-67D2-D548-ACDF-EAC8FAA0497A}" type="presOf" srcId="{336645B4-1566-BF49-936F-56D098E6A542}" destId="{0B5C8D6F-FD66-0842-8AEA-606BCBED16D0}" srcOrd="0" destOrd="0" presId="urn:microsoft.com/office/officeart/2005/8/layout/hierarchy3"/>
    <dgm:cxn modelId="{0974DB14-49D4-1A4C-8C3A-0C34F24A55EB}" srcId="{80E142D2-069B-004E-A8BD-F59CA1781447}" destId="{336645B4-1566-BF49-936F-56D098E6A542}" srcOrd="0" destOrd="0" parTransId="{B904DB9E-B1BC-4D4F-8255-00A0749FB84C}" sibTransId="{F53CAD36-3C4F-4540-B658-C424E76FB9D3}"/>
    <dgm:cxn modelId="{54DA778E-B7E8-DF45-B703-676445A7B454}" type="presOf" srcId="{B904DB9E-B1BC-4D4F-8255-00A0749FB84C}" destId="{D7ADC485-B3AF-974C-8BF2-31C4BF8670A2}" srcOrd="0" destOrd="0" presId="urn:microsoft.com/office/officeart/2005/8/layout/hierarchy3"/>
    <dgm:cxn modelId="{6C074056-7C73-8B42-9DFB-13CA618C1985}" type="presOf" srcId="{80E142D2-069B-004E-A8BD-F59CA1781447}" destId="{F490D91C-6571-1B4E-87A4-15F4D048B88A}" srcOrd="0" destOrd="0" presId="urn:microsoft.com/office/officeart/2005/8/layout/hierarchy3"/>
    <dgm:cxn modelId="{E75E10AA-4F5F-DA43-8A11-621E23CB5CB1}" srcId="{F0FDC571-EC20-0F48-BB15-AF28E2DE7706}" destId="{80E142D2-069B-004E-A8BD-F59CA1781447}" srcOrd="0" destOrd="0" parTransId="{390C3EB6-4222-5441-9676-7BF88E2BB01C}" sibTransId="{2AF5C546-EC94-A54A-A3FD-A84DE08AE0CB}"/>
    <dgm:cxn modelId="{7D9D5104-9196-EE42-B096-09F5C62D39FD}" type="presOf" srcId="{80E142D2-069B-004E-A8BD-F59CA1781447}" destId="{CF0E04C0-25E7-F746-BD44-2CED87E07DE0}" srcOrd="1" destOrd="0" presId="urn:microsoft.com/office/officeart/2005/8/layout/hierarchy3"/>
    <dgm:cxn modelId="{1C1B0F2D-2C89-8543-AECD-57926CF84743}" type="presParOf" srcId="{62AC0AD7-2B71-A144-9D0E-4B1EA9A1CADD}" destId="{CD73122A-3FCA-7349-A146-EA4435132EB5}" srcOrd="0" destOrd="0" presId="urn:microsoft.com/office/officeart/2005/8/layout/hierarchy3"/>
    <dgm:cxn modelId="{D59DA631-575B-464D-9FDC-40158A1F7469}" type="presParOf" srcId="{CD73122A-3FCA-7349-A146-EA4435132EB5}" destId="{F35EFEE1-29DF-704C-9502-E558126B8A5E}" srcOrd="0" destOrd="0" presId="urn:microsoft.com/office/officeart/2005/8/layout/hierarchy3"/>
    <dgm:cxn modelId="{A25291EF-6762-814C-AE8B-7F410D4699C4}" type="presParOf" srcId="{F35EFEE1-29DF-704C-9502-E558126B8A5E}" destId="{F490D91C-6571-1B4E-87A4-15F4D048B88A}" srcOrd="0" destOrd="0" presId="urn:microsoft.com/office/officeart/2005/8/layout/hierarchy3"/>
    <dgm:cxn modelId="{36E2E0D5-D03B-E646-9C89-8DC8683E646F}" type="presParOf" srcId="{F35EFEE1-29DF-704C-9502-E558126B8A5E}" destId="{CF0E04C0-25E7-F746-BD44-2CED87E07DE0}" srcOrd="1" destOrd="0" presId="urn:microsoft.com/office/officeart/2005/8/layout/hierarchy3"/>
    <dgm:cxn modelId="{C9E106F5-3CA8-F84E-9F55-88CFC0AB61F7}" type="presParOf" srcId="{CD73122A-3FCA-7349-A146-EA4435132EB5}" destId="{2C5BE6D5-C624-6E48-AC82-AD7CF8B3B4DA}" srcOrd="1" destOrd="0" presId="urn:microsoft.com/office/officeart/2005/8/layout/hierarchy3"/>
    <dgm:cxn modelId="{94BA4972-8D6A-624F-83FB-9974D3488FDA}" type="presParOf" srcId="{2C5BE6D5-C624-6E48-AC82-AD7CF8B3B4DA}" destId="{D7ADC485-B3AF-974C-8BF2-31C4BF8670A2}" srcOrd="0" destOrd="0" presId="urn:microsoft.com/office/officeart/2005/8/layout/hierarchy3"/>
    <dgm:cxn modelId="{75E8840A-1FA3-9344-AA83-9B559D316041}" type="presParOf" srcId="{2C5BE6D5-C624-6E48-AC82-AD7CF8B3B4DA}" destId="{0B5C8D6F-FD66-0842-8AEA-606BCBED16D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12AE3-14CD-B249-8D8C-5A08B4187F46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75297-E3DD-9440-8774-3AB683F8EF11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2800" noProof="0" dirty="0" smtClean="0"/>
            <a:t>Habilidades </a:t>
          </a:r>
          <a:endParaRPr lang="es-MX" sz="2800" noProof="0" dirty="0"/>
        </a:p>
      </dgm:t>
    </dgm:pt>
    <dgm:pt modelId="{2535BEA3-62EF-FF45-AFE0-0973C4A79127}" type="parTrans" cxnId="{321E9982-C4B9-7D4D-8089-D2890C620E32}">
      <dgm:prSet/>
      <dgm:spPr/>
      <dgm:t>
        <a:bodyPr/>
        <a:lstStyle/>
        <a:p>
          <a:endParaRPr lang="en-US"/>
        </a:p>
      </dgm:t>
    </dgm:pt>
    <dgm:pt modelId="{5709EAB4-61C8-A94B-9F1C-9FDC6F4E4734}" type="sibTrans" cxnId="{321E9982-C4B9-7D4D-8089-D2890C620E32}">
      <dgm:prSet/>
      <dgm:spPr/>
      <dgm:t>
        <a:bodyPr/>
        <a:lstStyle/>
        <a:p>
          <a:endParaRPr lang="en-US"/>
        </a:p>
      </dgm:t>
    </dgm:pt>
    <dgm:pt modelId="{B2473944-2CD9-6D4E-AF66-F426FB82690C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sz="2400" noProof="0" dirty="0" smtClean="0"/>
            <a:t>Contar un cuento en vez de </a:t>
          </a:r>
          <a:r>
            <a:rPr lang="es-MX" sz="2400" noProof="0" dirty="0" smtClean="0"/>
            <a:t>escribirlo.</a:t>
          </a:r>
          <a:endParaRPr lang="es-MX" sz="2400" noProof="0" dirty="0"/>
        </a:p>
      </dgm:t>
    </dgm:pt>
    <dgm:pt modelId="{A43E08D4-2F13-7A44-8298-619FB703A2D8}" type="parTrans" cxnId="{3040AC28-E2E6-7541-B5A8-0E3E33867B2D}">
      <dgm:prSet/>
      <dgm:spPr/>
      <dgm:t>
        <a:bodyPr/>
        <a:lstStyle/>
        <a:p>
          <a:endParaRPr lang="en-US"/>
        </a:p>
      </dgm:t>
    </dgm:pt>
    <dgm:pt modelId="{1D2E1247-2DB3-614B-B22F-08D48B2DBAFD}" type="sibTrans" cxnId="{3040AC28-E2E6-7541-B5A8-0E3E33867B2D}">
      <dgm:prSet/>
      <dgm:spPr/>
      <dgm:t>
        <a:bodyPr/>
        <a:lstStyle/>
        <a:p>
          <a:endParaRPr lang="en-US"/>
        </a:p>
      </dgm:t>
    </dgm:pt>
    <dgm:pt modelId="{EDBAA993-6F27-174E-8E07-65790FC2FE3D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2600" noProof="0" dirty="0" smtClean="0"/>
            <a:t>Función executiva </a:t>
          </a:r>
          <a:endParaRPr lang="es-MX" sz="2600" noProof="0" dirty="0"/>
        </a:p>
      </dgm:t>
    </dgm:pt>
    <dgm:pt modelId="{8F0B0C60-A1FE-8343-A76B-A29FE34B6DE9}" type="parTrans" cxnId="{B32DD3F2-1861-BD46-B7A7-13B29E727D9A}">
      <dgm:prSet/>
      <dgm:spPr/>
      <dgm:t>
        <a:bodyPr/>
        <a:lstStyle/>
        <a:p>
          <a:endParaRPr lang="en-US"/>
        </a:p>
      </dgm:t>
    </dgm:pt>
    <dgm:pt modelId="{FD7EF55D-979F-0841-922E-AEB29A27D879}" type="sibTrans" cxnId="{B32DD3F2-1861-BD46-B7A7-13B29E727D9A}">
      <dgm:prSet/>
      <dgm:spPr/>
      <dgm:t>
        <a:bodyPr/>
        <a:lstStyle/>
        <a:p>
          <a:endParaRPr lang="en-US"/>
        </a:p>
      </dgm:t>
    </dgm:pt>
    <dgm:pt modelId="{5293E6C4-6ED2-E542-91B9-A81615E4BD6E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sz="2400" noProof="0" dirty="0" smtClean="0"/>
            <a:t>Ayudar </a:t>
          </a:r>
          <a:r>
            <a:rPr lang="es-MX" sz="2400" noProof="0" dirty="0" smtClean="0"/>
            <a:t>a planificar con </a:t>
          </a:r>
          <a:r>
            <a:rPr lang="es-MX" sz="2400" noProof="0" dirty="0" smtClean="0"/>
            <a:t>anticipación.</a:t>
          </a:r>
          <a:endParaRPr lang="es-MX" sz="2400" noProof="0" dirty="0"/>
        </a:p>
      </dgm:t>
    </dgm:pt>
    <dgm:pt modelId="{B43A2BA9-3037-D54D-98E8-FCFE6138CE8C}" type="parTrans" cxnId="{B57A5975-629F-194E-97DF-843AAA074AB4}">
      <dgm:prSet/>
      <dgm:spPr/>
      <dgm:t>
        <a:bodyPr/>
        <a:lstStyle/>
        <a:p>
          <a:endParaRPr lang="en-US"/>
        </a:p>
      </dgm:t>
    </dgm:pt>
    <dgm:pt modelId="{BBAA4F05-38E5-3043-B509-0E28911C9648}" type="sibTrans" cxnId="{B57A5975-629F-194E-97DF-843AAA074AB4}">
      <dgm:prSet/>
      <dgm:spPr/>
      <dgm:t>
        <a:bodyPr/>
        <a:lstStyle/>
        <a:p>
          <a:endParaRPr lang="en-US"/>
        </a:p>
      </dgm:t>
    </dgm:pt>
    <dgm:pt modelId="{DBD70218-FE46-1E43-82C6-F8C10A0CE803}" type="pres">
      <dgm:prSet presAssocID="{C5712AE3-14CD-B249-8D8C-5A08B4187F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AEAA56-1059-C34B-AFE6-61E2AB350868}" type="pres">
      <dgm:prSet presAssocID="{4B175297-E3DD-9440-8774-3AB683F8EF11}" presName="root" presStyleCnt="0"/>
      <dgm:spPr/>
    </dgm:pt>
    <dgm:pt modelId="{4B136803-1A63-E34B-981D-EF30B45E9E5E}" type="pres">
      <dgm:prSet presAssocID="{4B175297-E3DD-9440-8774-3AB683F8EF11}" presName="rootComposite" presStyleCnt="0"/>
      <dgm:spPr/>
    </dgm:pt>
    <dgm:pt modelId="{40747A74-3E62-874A-B507-96EF6F8661C4}" type="pres">
      <dgm:prSet presAssocID="{4B175297-E3DD-9440-8774-3AB683F8EF11}" presName="rootText" presStyleLbl="node1" presStyleIdx="0" presStyleCnt="2" custScaleX="139974" custScaleY="112345" custLinFactNeighborX="1677" custLinFactNeighborY="-33778"/>
      <dgm:spPr/>
      <dgm:t>
        <a:bodyPr/>
        <a:lstStyle/>
        <a:p>
          <a:endParaRPr lang="en-US"/>
        </a:p>
      </dgm:t>
    </dgm:pt>
    <dgm:pt modelId="{D1D2E778-8813-6147-BD6E-0CCF4DD67738}" type="pres">
      <dgm:prSet presAssocID="{4B175297-E3DD-9440-8774-3AB683F8EF11}" presName="rootConnector" presStyleLbl="node1" presStyleIdx="0" presStyleCnt="2"/>
      <dgm:spPr/>
      <dgm:t>
        <a:bodyPr/>
        <a:lstStyle/>
        <a:p>
          <a:endParaRPr lang="en-US"/>
        </a:p>
      </dgm:t>
    </dgm:pt>
    <dgm:pt modelId="{4EC67A4F-6319-4A47-92D0-21781E391171}" type="pres">
      <dgm:prSet presAssocID="{4B175297-E3DD-9440-8774-3AB683F8EF11}" presName="childShape" presStyleCnt="0"/>
      <dgm:spPr/>
    </dgm:pt>
    <dgm:pt modelId="{EAB1D307-356E-B849-84CD-A1F975AA618A}" type="pres">
      <dgm:prSet presAssocID="{A43E08D4-2F13-7A44-8298-619FB703A2D8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AC1DD8B-4E84-4647-A387-D6015D21CC14}" type="pres">
      <dgm:prSet presAssocID="{B2473944-2CD9-6D4E-AF66-F426FB82690C}" presName="childText" presStyleLbl="bgAcc1" presStyleIdx="0" presStyleCnt="2" custScaleX="193186" custScaleY="212026" custLinFactNeighborX="-8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E8C44-D001-9E47-8DF5-EBBAA8921795}" type="pres">
      <dgm:prSet presAssocID="{EDBAA993-6F27-174E-8E07-65790FC2FE3D}" presName="root" presStyleCnt="0"/>
      <dgm:spPr/>
    </dgm:pt>
    <dgm:pt modelId="{EFA76D43-038C-4C4E-97A7-E760E007D8DF}" type="pres">
      <dgm:prSet presAssocID="{EDBAA993-6F27-174E-8E07-65790FC2FE3D}" presName="rootComposite" presStyleCnt="0"/>
      <dgm:spPr/>
    </dgm:pt>
    <dgm:pt modelId="{3B154946-71D2-CA42-8DB1-146380944D3A}" type="pres">
      <dgm:prSet presAssocID="{EDBAA993-6F27-174E-8E07-65790FC2FE3D}" presName="rootText" presStyleLbl="node1" presStyleIdx="1" presStyleCnt="2" custScaleX="155273" custScaleY="107606" custLinFactNeighborX="-12016" custLinFactNeighborY="-32005"/>
      <dgm:spPr/>
      <dgm:t>
        <a:bodyPr/>
        <a:lstStyle/>
        <a:p>
          <a:endParaRPr lang="en-US"/>
        </a:p>
      </dgm:t>
    </dgm:pt>
    <dgm:pt modelId="{5E188077-6134-6C4A-96AF-A4FF467BB2C6}" type="pres">
      <dgm:prSet presAssocID="{EDBAA993-6F27-174E-8E07-65790FC2FE3D}" presName="rootConnector" presStyleLbl="node1" presStyleIdx="1" presStyleCnt="2"/>
      <dgm:spPr/>
      <dgm:t>
        <a:bodyPr/>
        <a:lstStyle/>
        <a:p>
          <a:endParaRPr lang="en-US"/>
        </a:p>
      </dgm:t>
    </dgm:pt>
    <dgm:pt modelId="{C79B6336-6BC1-6A42-8962-6B674490B269}" type="pres">
      <dgm:prSet presAssocID="{EDBAA993-6F27-174E-8E07-65790FC2FE3D}" presName="childShape" presStyleCnt="0"/>
      <dgm:spPr/>
    </dgm:pt>
    <dgm:pt modelId="{EFE15604-788A-F249-BBEB-DF65FBB5F46A}" type="pres">
      <dgm:prSet presAssocID="{B43A2BA9-3037-D54D-98E8-FCFE6138CE8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6874A9B-9AFD-4345-851B-AECA52A8C97F}" type="pres">
      <dgm:prSet presAssocID="{5293E6C4-6ED2-E542-91B9-A81615E4BD6E}" presName="childText" presStyleLbl="bgAcc1" presStyleIdx="1" presStyleCnt="2" custScaleX="175360" custScaleY="211929" custLinFactNeighborX="-17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AE031-BEBE-824D-837E-8206B69051EA}" type="presOf" srcId="{4B175297-E3DD-9440-8774-3AB683F8EF11}" destId="{D1D2E778-8813-6147-BD6E-0CCF4DD67738}" srcOrd="1" destOrd="0" presId="urn:microsoft.com/office/officeart/2005/8/layout/hierarchy3"/>
    <dgm:cxn modelId="{8280234E-C004-7443-B7F8-2976298B5D4F}" type="presOf" srcId="{B2473944-2CD9-6D4E-AF66-F426FB82690C}" destId="{1AC1DD8B-4E84-4647-A387-D6015D21CC14}" srcOrd="0" destOrd="0" presId="urn:microsoft.com/office/officeart/2005/8/layout/hierarchy3"/>
    <dgm:cxn modelId="{3040AC28-E2E6-7541-B5A8-0E3E33867B2D}" srcId="{4B175297-E3DD-9440-8774-3AB683F8EF11}" destId="{B2473944-2CD9-6D4E-AF66-F426FB82690C}" srcOrd="0" destOrd="0" parTransId="{A43E08D4-2F13-7A44-8298-619FB703A2D8}" sibTransId="{1D2E1247-2DB3-614B-B22F-08D48B2DBAFD}"/>
    <dgm:cxn modelId="{38612BBA-9AD9-A44A-B4E2-96BEB7EB8DBD}" type="presOf" srcId="{A43E08D4-2F13-7A44-8298-619FB703A2D8}" destId="{EAB1D307-356E-B849-84CD-A1F975AA618A}" srcOrd="0" destOrd="0" presId="urn:microsoft.com/office/officeart/2005/8/layout/hierarchy3"/>
    <dgm:cxn modelId="{52E290A8-D509-C346-8509-6E85CE68F0F0}" type="presOf" srcId="{4B175297-E3DD-9440-8774-3AB683F8EF11}" destId="{40747A74-3E62-874A-B507-96EF6F8661C4}" srcOrd="0" destOrd="0" presId="urn:microsoft.com/office/officeart/2005/8/layout/hierarchy3"/>
    <dgm:cxn modelId="{21D8416F-1D77-6245-80FF-194C262D2526}" type="presOf" srcId="{5293E6C4-6ED2-E542-91B9-A81615E4BD6E}" destId="{86874A9B-9AFD-4345-851B-AECA52A8C97F}" srcOrd="0" destOrd="0" presId="urn:microsoft.com/office/officeart/2005/8/layout/hierarchy3"/>
    <dgm:cxn modelId="{B32DD3F2-1861-BD46-B7A7-13B29E727D9A}" srcId="{C5712AE3-14CD-B249-8D8C-5A08B4187F46}" destId="{EDBAA993-6F27-174E-8E07-65790FC2FE3D}" srcOrd="1" destOrd="0" parTransId="{8F0B0C60-A1FE-8343-A76B-A29FE34B6DE9}" sibTransId="{FD7EF55D-979F-0841-922E-AEB29A27D879}"/>
    <dgm:cxn modelId="{70E99B76-01CA-1844-BA34-1307657308F9}" type="presOf" srcId="{C5712AE3-14CD-B249-8D8C-5A08B4187F46}" destId="{DBD70218-FE46-1E43-82C6-F8C10A0CE803}" srcOrd="0" destOrd="0" presId="urn:microsoft.com/office/officeart/2005/8/layout/hierarchy3"/>
    <dgm:cxn modelId="{A8174FBD-57F1-974C-9418-89277ACC8891}" type="presOf" srcId="{EDBAA993-6F27-174E-8E07-65790FC2FE3D}" destId="{3B154946-71D2-CA42-8DB1-146380944D3A}" srcOrd="0" destOrd="0" presId="urn:microsoft.com/office/officeart/2005/8/layout/hierarchy3"/>
    <dgm:cxn modelId="{08874179-4B95-794C-91D3-060648C2D66B}" type="presOf" srcId="{B43A2BA9-3037-D54D-98E8-FCFE6138CE8C}" destId="{EFE15604-788A-F249-BBEB-DF65FBB5F46A}" srcOrd="0" destOrd="0" presId="urn:microsoft.com/office/officeart/2005/8/layout/hierarchy3"/>
    <dgm:cxn modelId="{321E9982-C4B9-7D4D-8089-D2890C620E32}" srcId="{C5712AE3-14CD-B249-8D8C-5A08B4187F46}" destId="{4B175297-E3DD-9440-8774-3AB683F8EF11}" srcOrd="0" destOrd="0" parTransId="{2535BEA3-62EF-FF45-AFE0-0973C4A79127}" sibTransId="{5709EAB4-61C8-A94B-9F1C-9FDC6F4E4734}"/>
    <dgm:cxn modelId="{95904B37-DB4F-1948-BBFE-91501B066E57}" type="presOf" srcId="{EDBAA993-6F27-174E-8E07-65790FC2FE3D}" destId="{5E188077-6134-6C4A-96AF-A4FF467BB2C6}" srcOrd="1" destOrd="0" presId="urn:microsoft.com/office/officeart/2005/8/layout/hierarchy3"/>
    <dgm:cxn modelId="{B57A5975-629F-194E-97DF-843AAA074AB4}" srcId="{EDBAA993-6F27-174E-8E07-65790FC2FE3D}" destId="{5293E6C4-6ED2-E542-91B9-A81615E4BD6E}" srcOrd="0" destOrd="0" parTransId="{B43A2BA9-3037-D54D-98E8-FCFE6138CE8C}" sibTransId="{BBAA4F05-38E5-3043-B509-0E28911C9648}"/>
    <dgm:cxn modelId="{E57F3056-2A50-2448-9F14-753521034C38}" type="presParOf" srcId="{DBD70218-FE46-1E43-82C6-F8C10A0CE803}" destId="{63AEAA56-1059-C34B-AFE6-61E2AB350868}" srcOrd="0" destOrd="0" presId="urn:microsoft.com/office/officeart/2005/8/layout/hierarchy3"/>
    <dgm:cxn modelId="{162CB5FD-15DA-5E4B-BDB9-95E57DCCE6BB}" type="presParOf" srcId="{63AEAA56-1059-C34B-AFE6-61E2AB350868}" destId="{4B136803-1A63-E34B-981D-EF30B45E9E5E}" srcOrd="0" destOrd="0" presId="urn:microsoft.com/office/officeart/2005/8/layout/hierarchy3"/>
    <dgm:cxn modelId="{0D70DFEC-E3A7-6144-A0A2-74BD37E9DB48}" type="presParOf" srcId="{4B136803-1A63-E34B-981D-EF30B45E9E5E}" destId="{40747A74-3E62-874A-B507-96EF6F8661C4}" srcOrd="0" destOrd="0" presId="urn:microsoft.com/office/officeart/2005/8/layout/hierarchy3"/>
    <dgm:cxn modelId="{298C8854-F967-3F4D-A947-29F80A6DA761}" type="presParOf" srcId="{4B136803-1A63-E34B-981D-EF30B45E9E5E}" destId="{D1D2E778-8813-6147-BD6E-0CCF4DD67738}" srcOrd="1" destOrd="0" presId="urn:microsoft.com/office/officeart/2005/8/layout/hierarchy3"/>
    <dgm:cxn modelId="{337D6A11-1243-6043-A65F-BF4FFFF5588D}" type="presParOf" srcId="{63AEAA56-1059-C34B-AFE6-61E2AB350868}" destId="{4EC67A4F-6319-4A47-92D0-21781E391171}" srcOrd="1" destOrd="0" presId="urn:microsoft.com/office/officeart/2005/8/layout/hierarchy3"/>
    <dgm:cxn modelId="{6DE8999D-3573-BD4F-9343-F5C787659781}" type="presParOf" srcId="{4EC67A4F-6319-4A47-92D0-21781E391171}" destId="{EAB1D307-356E-B849-84CD-A1F975AA618A}" srcOrd="0" destOrd="0" presId="urn:microsoft.com/office/officeart/2005/8/layout/hierarchy3"/>
    <dgm:cxn modelId="{C2152D61-1AC6-A249-AC84-81764CC0DA0A}" type="presParOf" srcId="{4EC67A4F-6319-4A47-92D0-21781E391171}" destId="{1AC1DD8B-4E84-4647-A387-D6015D21CC14}" srcOrd="1" destOrd="0" presId="urn:microsoft.com/office/officeart/2005/8/layout/hierarchy3"/>
    <dgm:cxn modelId="{790B913E-A279-0744-8E28-09E1F53DFDCB}" type="presParOf" srcId="{DBD70218-FE46-1E43-82C6-F8C10A0CE803}" destId="{3B0E8C44-D001-9E47-8DF5-EBBAA8921795}" srcOrd="1" destOrd="0" presId="urn:microsoft.com/office/officeart/2005/8/layout/hierarchy3"/>
    <dgm:cxn modelId="{8CE904AE-81AF-3944-8DB5-1BB3AA45E7AD}" type="presParOf" srcId="{3B0E8C44-D001-9E47-8DF5-EBBAA8921795}" destId="{EFA76D43-038C-4C4E-97A7-E760E007D8DF}" srcOrd="0" destOrd="0" presId="urn:microsoft.com/office/officeart/2005/8/layout/hierarchy3"/>
    <dgm:cxn modelId="{9CD78888-C428-5048-BA35-ADA94354409A}" type="presParOf" srcId="{EFA76D43-038C-4C4E-97A7-E760E007D8DF}" destId="{3B154946-71D2-CA42-8DB1-146380944D3A}" srcOrd="0" destOrd="0" presId="urn:microsoft.com/office/officeart/2005/8/layout/hierarchy3"/>
    <dgm:cxn modelId="{BD1E2232-3966-5041-8386-9612EDD6CDF8}" type="presParOf" srcId="{EFA76D43-038C-4C4E-97A7-E760E007D8DF}" destId="{5E188077-6134-6C4A-96AF-A4FF467BB2C6}" srcOrd="1" destOrd="0" presId="urn:microsoft.com/office/officeart/2005/8/layout/hierarchy3"/>
    <dgm:cxn modelId="{BAF511DE-1787-3C4C-9275-6CEE82DB4A4F}" type="presParOf" srcId="{3B0E8C44-D001-9E47-8DF5-EBBAA8921795}" destId="{C79B6336-6BC1-6A42-8962-6B674490B269}" srcOrd="1" destOrd="0" presId="urn:microsoft.com/office/officeart/2005/8/layout/hierarchy3"/>
    <dgm:cxn modelId="{9BCF4280-29A9-EC4E-8D91-D80CC7E4D329}" type="presParOf" srcId="{C79B6336-6BC1-6A42-8962-6B674490B269}" destId="{EFE15604-788A-F249-BBEB-DF65FBB5F46A}" srcOrd="0" destOrd="0" presId="urn:microsoft.com/office/officeart/2005/8/layout/hierarchy3"/>
    <dgm:cxn modelId="{76C43713-C99C-9B4E-9FE2-69106C3EAFA5}" type="presParOf" srcId="{C79B6336-6BC1-6A42-8962-6B674490B269}" destId="{86874A9B-9AFD-4345-851B-AECA52A8C97F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18AD6-0844-144A-A714-DF7F8AC88A4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8AF9B-7DBD-9D4D-AB44-56D72B6BCD03}">
      <dgm:prSet custT="1"/>
      <dgm:spPr>
        <a:ln w="5715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4400" noProof="0" dirty="0" smtClean="0">
              <a:latin typeface="Century Gothic"/>
              <a:cs typeface="Century Gothic"/>
            </a:rPr>
            <a:t>Participación</a:t>
          </a:r>
          <a:endParaRPr lang="es-MX" sz="4400" noProof="0" dirty="0">
            <a:latin typeface="Century Gothic"/>
            <a:cs typeface="Century Gothic"/>
          </a:endParaRPr>
        </a:p>
      </dgm:t>
    </dgm:pt>
    <dgm:pt modelId="{620A76FE-4DB3-9443-ADCD-C45EB6E381B1}" type="parTrans" cxnId="{8B3AA3E2-D359-5E4D-9444-76DE362C5D47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30BE4466-870A-D54F-8385-A2985C8BDBCE}" type="sibTrans" cxnId="{8B3AA3E2-D359-5E4D-9444-76DE362C5D47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B5585C9A-5956-694E-BFAB-7452A04906D4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noProof="0" dirty="0" smtClean="0">
              <a:latin typeface="Century Gothic"/>
              <a:cs typeface="Century Gothic"/>
            </a:rPr>
            <a:t>Todos los que aprenden difieren en las formas en que se les puede involucrar o motivar para aprender.</a:t>
          </a:r>
          <a:endParaRPr lang="es-MX" noProof="0" dirty="0">
            <a:latin typeface="Century Gothic"/>
            <a:cs typeface="Century Gothic"/>
          </a:endParaRPr>
        </a:p>
      </dgm:t>
    </dgm:pt>
    <dgm:pt modelId="{5B2915B4-B654-6F47-B144-A2D0E88A1DD8}" type="parTrans" cxnId="{960E662F-382D-6A41-A74B-83BA4AF9333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51166106-0660-A346-A049-AD78956E443B}" type="sibTrans" cxnId="{960E662F-382D-6A41-A74B-83BA4AF9333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AD9BC69E-67B0-6D4E-BBCA-6AF648A0DE14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noProof="0" dirty="0" smtClean="0">
              <a:latin typeface="Century Gothic"/>
              <a:cs typeface="Century Gothic"/>
            </a:rPr>
            <a:t>El mismo </a:t>
          </a:r>
          <a:r>
            <a:rPr lang="es-MX" noProof="0" dirty="0" smtClean="0">
              <a:latin typeface="Century Gothic"/>
              <a:cs typeface="Century Gothic"/>
            </a:rPr>
            <a:t>alumno variará </a:t>
          </a:r>
          <a:r>
            <a:rPr lang="es-MX" noProof="0" dirty="0" smtClean="0">
              <a:latin typeface="Century Gothic"/>
              <a:cs typeface="Century Gothic"/>
            </a:rPr>
            <a:t>con el tiempo y las circunstancias. </a:t>
          </a:r>
          <a:endParaRPr lang="es-MX" noProof="0" dirty="0">
            <a:latin typeface="Century Gothic"/>
            <a:cs typeface="Century Gothic"/>
          </a:endParaRPr>
        </a:p>
      </dgm:t>
    </dgm:pt>
    <dgm:pt modelId="{C2EA8FDD-974D-6548-9393-E21775E9D58A}" type="parTrans" cxnId="{8DBC43FD-D77F-4A46-8FA9-2B2D3FF433D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0A6DE756-87FF-7247-84F6-34B24B2F2071}" type="sibTrans" cxnId="{8DBC43FD-D77F-4A46-8FA9-2B2D3FF433D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D4096A20-754F-AC47-988B-7FC6923ABABC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noProof="0" dirty="0" smtClean="0">
              <a:latin typeface="Century Gothic"/>
              <a:cs typeface="Century Gothic"/>
            </a:rPr>
            <a:t>Optimice las opciones y la relevancia; fomente la colaboración.</a:t>
          </a:r>
          <a:endParaRPr lang="es-MX" noProof="0" dirty="0">
            <a:latin typeface="Century Gothic"/>
            <a:cs typeface="Century Gothic"/>
          </a:endParaRPr>
        </a:p>
      </dgm:t>
    </dgm:pt>
    <dgm:pt modelId="{20C448D4-0E90-3141-A831-CE209401F0AC}" type="parTrans" cxnId="{2326A774-B176-8B47-A7EA-269109B1F7F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CDDB2398-078E-1A49-842E-ECE18504B249}" type="sibTrans" cxnId="{2326A774-B176-8B47-A7EA-269109B1F7F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E1FC1D66-68E2-E44C-BCA6-A7846C7A0111}">
      <dgm:prSet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s-MX" noProof="0" dirty="0" smtClean="0">
              <a:latin typeface="Century Gothic"/>
              <a:cs typeface="Century Gothic"/>
            </a:rPr>
            <a:t>Los intereses cambian a medida que los niños se desarrollen y adquieran nuevos conocimientos y habilidades. </a:t>
          </a:r>
          <a:endParaRPr lang="es-MX" noProof="0" dirty="0">
            <a:latin typeface="Century Gothic"/>
            <a:cs typeface="Century Gothic"/>
          </a:endParaRPr>
        </a:p>
      </dgm:t>
    </dgm:pt>
    <dgm:pt modelId="{ED763057-2671-774E-BB77-A78FB1C2EA42}" type="parTrans" cxnId="{87827F23-3687-CA47-8037-46887988843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6A4F6A14-E17F-2144-8E39-AA63606DF43A}" type="sibTrans" cxnId="{87827F23-3687-CA47-8037-46887988843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79441C1C-56C0-D745-BA5B-81AFBC6C2DAD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s-MX" sz="2800" noProof="0" dirty="0" smtClean="0">
              <a:latin typeface="Century Gothic"/>
              <a:cs typeface="Century Gothic"/>
            </a:rPr>
            <a:t>El </a:t>
          </a:r>
          <a:r>
            <a:rPr lang="es-MX" sz="2800" b="1" i="1" noProof="0" dirty="0" smtClean="0">
              <a:latin typeface="Century Gothic"/>
              <a:cs typeface="Century Gothic"/>
            </a:rPr>
            <a:t>POR QUÉ </a:t>
          </a:r>
          <a:r>
            <a:rPr lang="es-MX" sz="2800" noProof="0" dirty="0" smtClean="0">
              <a:latin typeface="Century Gothic"/>
              <a:cs typeface="Century Gothic"/>
            </a:rPr>
            <a:t>del aprendizaje</a:t>
          </a:r>
          <a:endParaRPr lang="es-MX" sz="2800" noProof="0" dirty="0">
            <a:latin typeface="Century Gothic"/>
            <a:cs typeface="Century Gothic"/>
          </a:endParaRPr>
        </a:p>
      </dgm:t>
    </dgm:pt>
    <dgm:pt modelId="{41720570-8D3A-D243-B084-E279A1981BFA}" type="parTrans" cxnId="{94C2FA18-0BB1-1745-AEE2-30C21ECE8344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3812E8E0-0027-774B-9E55-68401D421902}" type="sibTrans" cxnId="{94C2FA18-0BB1-1745-AEE2-30C21ECE8344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08F34F8D-D840-1341-9BA2-C02DB5DE124F}" type="pres">
      <dgm:prSet presAssocID="{9A818AD6-0844-144A-A714-DF7F8AC88A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32BE4-B7AA-274D-BAA1-0E1E76E4A459}" type="pres">
      <dgm:prSet presAssocID="{A9A8AF9B-7DBD-9D4D-AB44-56D72B6BCD03}" presName="root1" presStyleCnt="0"/>
      <dgm:spPr/>
    </dgm:pt>
    <dgm:pt modelId="{BA92335A-B89E-5240-8CBC-064A7CC55EF7}" type="pres">
      <dgm:prSet presAssocID="{A9A8AF9B-7DBD-9D4D-AB44-56D72B6BCD03}" presName="LevelOneTextNode" presStyleLbl="node0" presStyleIdx="0" presStyleCnt="2" custScaleX="395869" custScaleY="65598" custLinFactNeighborX="874" custLinFactNeighborY="-3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8E9-BA79-9D41-A64E-E82AE35ADE37}" type="pres">
      <dgm:prSet presAssocID="{A9A8AF9B-7DBD-9D4D-AB44-56D72B6BCD03}" presName="level2hierChild" presStyleCnt="0"/>
      <dgm:spPr/>
    </dgm:pt>
    <dgm:pt modelId="{48BC36B8-7BEA-4641-826F-51BB8EC241FE}" type="pres">
      <dgm:prSet presAssocID="{79441C1C-56C0-D745-BA5B-81AFBC6C2DAD}" presName="root1" presStyleCnt="0"/>
      <dgm:spPr/>
    </dgm:pt>
    <dgm:pt modelId="{18259E9B-F59F-4C47-9136-508608B9D89C}" type="pres">
      <dgm:prSet presAssocID="{79441C1C-56C0-D745-BA5B-81AFBC6C2DAD}" presName="LevelOneTextNode" presStyleLbl="node0" presStyleIdx="1" presStyleCnt="2" custScaleX="111752" custScaleY="1440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1EB13-40FC-BC4D-BCE8-71F314FE1F54}" type="pres">
      <dgm:prSet presAssocID="{79441C1C-56C0-D745-BA5B-81AFBC6C2DAD}" presName="level2hierChild" presStyleCnt="0"/>
      <dgm:spPr/>
    </dgm:pt>
    <dgm:pt modelId="{87D9B682-0A3A-FE4D-8AB2-9D9C7AC31F82}" type="pres">
      <dgm:prSet presAssocID="{5B2915B4-B654-6F47-B144-A2D0E88A1DD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13505E2-2B03-2E42-86AD-DA9FD3516221}" type="pres">
      <dgm:prSet presAssocID="{5B2915B4-B654-6F47-B144-A2D0E88A1DD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7D5970B-8B27-9942-8CE0-958399D2B8DD}" type="pres">
      <dgm:prSet presAssocID="{B5585C9A-5956-694E-BFAB-7452A04906D4}" presName="root2" presStyleCnt="0"/>
      <dgm:spPr/>
    </dgm:pt>
    <dgm:pt modelId="{5BA19E03-0765-E841-BDC3-403CF91D68AC}" type="pres">
      <dgm:prSet presAssocID="{B5585C9A-5956-694E-BFAB-7452A04906D4}" presName="LevelTwoTextNode" presStyleLbl="node2" presStyleIdx="0" presStyleCnt="3" custScaleY="104671" custLinFactNeighborX="-8062" custLinFactNeighborY="-2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8AF0F-C7EA-F147-9CC2-B2020A9CE4F3}" type="pres">
      <dgm:prSet presAssocID="{B5585C9A-5956-694E-BFAB-7452A04906D4}" presName="level3hierChild" presStyleCnt="0"/>
      <dgm:spPr/>
    </dgm:pt>
    <dgm:pt modelId="{58A81CB3-D896-4740-92CB-E439EFD26D63}" type="pres">
      <dgm:prSet presAssocID="{C2EA8FDD-974D-6548-9393-E21775E9D58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9DC4DCE-EF4E-C848-BFFE-8B0487E910F1}" type="pres">
      <dgm:prSet presAssocID="{C2EA8FDD-974D-6548-9393-E21775E9D58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281E69F-FBB7-4E43-B374-416A1285B223}" type="pres">
      <dgm:prSet presAssocID="{AD9BC69E-67B0-6D4E-BBCA-6AF648A0DE14}" presName="root2" presStyleCnt="0"/>
      <dgm:spPr/>
    </dgm:pt>
    <dgm:pt modelId="{BFB28F3E-5690-6B48-A3EF-C60B69DEB3AA}" type="pres">
      <dgm:prSet presAssocID="{AD9BC69E-67B0-6D4E-BBCA-6AF648A0DE14}" presName="LevelTwoTextNode" presStyleLbl="node2" presStyleIdx="1" presStyleCnt="3" custLinFactNeighborX="-5758" custLinFactNeighborY="-1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A8A69-548B-7245-8C5C-693D82DD53E5}" type="pres">
      <dgm:prSet presAssocID="{AD9BC69E-67B0-6D4E-BBCA-6AF648A0DE14}" presName="level3hierChild" presStyleCnt="0"/>
      <dgm:spPr/>
    </dgm:pt>
    <dgm:pt modelId="{64846D45-D898-134A-B451-9A6CB4CB528B}" type="pres">
      <dgm:prSet presAssocID="{ED763057-2671-774E-BB77-A78FB1C2EA42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096C4264-B05F-404C-A680-738796115F09}" type="pres">
      <dgm:prSet presAssocID="{ED763057-2671-774E-BB77-A78FB1C2EA42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6E19633-9B25-9948-843B-722D06B9EAA0}" type="pres">
      <dgm:prSet presAssocID="{E1FC1D66-68E2-E44C-BCA6-A7846C7A0111}" presName="root2" presStyleCnt="0"/>
      <dgm:spPr/>
    </dgm:pt>
    <dgm:pt modelId="{4CEE91F9-33F1-E14D-AD93-BCF853441C39}" type="pres">
      <dgm:prSet presAssocID="{E1FC1D66-68E2-E44C-BCA6-A7846C7A0111}" presName="LevelTwoTextNode" presStyleLbl="node3" presStyleIdx="0" presStyleCnt="1" custScaleX="115396" custScaleY="82921" custLinFactNeighborX="-5184" custLinFactNeighborY="-1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694B9-82B9-AA44-A5BD-16D5FF081BA2}" type="pres">
      <dgm:prSet presAssocID="{E1FC1D66-68E2-E44C-BCA6-A7846C7A0111}" presName="level3hierChild" presStyleCnt="0"/>
      <dgm:spPr/>
    </dgm:pt>
    <dgm:pt modelId="{F9A1A1CF-7ACE-354B-86DD-2BF86134B393}" type="pres">
      <dgm:prSet presAssocID="{20C448D4-0E90-3141-A831-CE209401F0A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E51AB1-232A-D04D-B7A5-DF97BEAD0DDD}" type="pres">
      <dgm:prSet presAssocID="{20C448D4-0E90-3141-A831-CE209401F0A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7BEA9A6-9D1E-CC40-9212-755C1A9AD32D}" type="pres">
      <dgm:prSet presAssocID="{D4096A20-754F-AC47-988B-7FC6923ABABC}" presName="root2" presStyleCnt="0"/>
      <dgm:spPr/>
    </dgm:pt>
    <dgm:pt modelId="{947A3A80-FC15-F64B-877A-7E06C7B06D22}" type="pres">
      <dgm:prSet presAssocID="{D4096A20-754F-AC47-988B-7FC6923ABABC}" presName="LevelTwoTextNode" presStyleLbl="node2" presStyleIdx="2" presStyleCnt="3" custLinFactNeighborX="-5183" custLinFactNeighborY="39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AA951-4A6C-714A-891B-F36366D55160}" type="pres">
      <dgm:prSet presAssocID="{D4096A20-754F-AC47-988B-7FC6923ABABC}" presName="level3hierChild" presStyleCnt="0"/>
      <dgm:spPr/>
    </dgm:pt>
  </dgm:ptLst>
  <dgm:cxnLst>
    <dgm:cxn modelId="{D220908D-62AB-F548-A813-DE3A216FD17A}" type="presOf" srcId="{D4096A20-754F-AC47-988B-7FC6923ABABC}" destId="{947A3A80-FC15-F64B-877A-7E06C7B06D22}" srcOrd="0" destOrd="0" presId="urn:microsoft.com/office/officeart/2005/8/layout/hierarchy2"/>
    <dgm:cxn modelId="{68312E5A-9012-804F-827F-47AD5328A3D6}" type="presOf" srcId="{9A818AD6-0844-144A-A714-DF7F8AC88A46}" destId="{08F34F8D-D840-1341-9BA2-C02DB5DE124F}" srcOrd="0" destOrd="0" presId="urn:microsoft.com/office/officeart/2005/8/layout/hierarchy2"/>
    <dgm:cxn modelId="{87827F23-3687-CA47-8037-468879888439}" srcId="{AD9BC69E-67B0-6D4E-BBCA-6AF648A0DE14}" destId="{E1FC1D66-68E2-E44C-BCA6-A7846C7A0111}" srcOrd="0" destOrd="0" parTransId="{ED763057-2671-774E-BB77-A78FB1C2EA42}" sibTransId="{6A4F6A14-E17F-2144-8E39-AA63606DF43A}"/>
    <dgm:cxn modelId="{B4493E27-2CF6-2349-9421-DC8E6F911CB7}" type="presOf" srcId="{ED763057-2671-774E-BB77-A78FB1C2EA42}" destId="{096C4264-B05F-404C-A680-738796115F09}" srcOrd="1" destOrd="0" presId="urn:microsoft.com/office/officeart/2005/8/layout/hierarchy2"/>
    <dgm:cxn modelId="{8DBC43FD-D77F-4A46-8FA9-2B2D3FF433DB}" srcId="{79441C1C-56C0-D745-BA5B-81AFBC6C2DAD}" destId="{AD9BC69E-67B0-6D4E-BBCA-6AF648A0DE14}" srcOrd="1" destOrd="0" parTransId="{C2EA8FDD-974D-6548-9393-E21775E9D58A}" sibTransId="{0A6DE756-87FF-7247-84F6-34B24B2F2071}"/>
    <dgm:cxn modelId="{962E17D7-C451-B548-A1C9-3219ACCBE262}" type="presOf" srcId="{C2EA8FDD-974D-6548-9393-E21775E9D58A}" destId="{58A81CB3-D896-4740-92CB-E439EFD26D63}" srcOrd="0" destOrd="0" presId="urn:microsoft.com/office/officeart/2005/8/layout/hierarchy2"/>
    <dgm:cxn modelId="{459BD717-A4F9-774E-A9F4-FD2E0F713D9C}" type="presOf" srcId="{20C448D4-0E90-3141-A831-CE209401F0AC}" destId="{9BE51AB1-232A-D04D-B7A5-DF97BEAD0DDD}" srcOrd="1" destOrd="0" presId="urn:microsoft.com/office/officeart/2005/8/layout/hierarchy2"/>
    <dgm:cxn modelId="{231BD57A-072C-0743-B8E8-66BB490045D2}" type="presOf" srcId="{5B2915B4-B654-6F47-B144-A2D0E88A1DD8}" destId="{87D9B682-0A3A-FE4D-8AB2-9D9C7AC31F82}" srcOrd="0" destOrd="0" presId="urn:microsoft.com/office/officeart/2005/8/layout/hierarchy2"/>
    <dgm:cxn modelId="{474C8109-E3CE-C643-8F47-D9629AEDE556}" type="presOf" srcId="{E1FC1D66-68E2-E44C-BCA6-A7846C7A0111}" destId="{4CEE91F9-33F1-E14D-AD93-BCF853441C39}" srcOrd="0" destOrd="0" presId="urn:microsoft.com/office/officeart/2005/8/layout/hierarchy2"/>
    <dgm:cxn modelId="{3DB4092E-2FC5-5E49-82B2-87E7691BBBEF}" type="presOf" srcId="{5B2915B4-B654-6F47-B144-A2D0E88A1DD8}" destId="{513505E2-2B03-2E42-86AD-DA9FD3516221}" srcOrd="1" destOrd="0" presId="urn:microsoft.com/office/officeart/2005/8/layout/hierarchy2"/>
    <dgm:cxn modelId="{960E662F-382D-6A41-A74B-83BA4AF9333E}" srcId="{79441C1C-56C0-D745-BA5B-81AFBC6C2DAD}" destId="{B5585C9A-5956-694E-BFAB-7452A04906D4}" srcOrd="0" destOrd="0" parTransId="{5B2915B4-B654-6F47-B144-A2D0E88A1DD8}" sibTransId="{51166106-0660-A346-A049-AD78956E443B}"/>
    <dgm:cxn modelId="{F01A93AA-5FFC-2E43-B531-DA82807FD8D2}" type="presOf" srcId="{C2EA8FDD-974D-6548-9393-E21775E9D58A}" destId="{69DC4DCE-EF4E-C848-BFFE-8B0487E910F1}" srcOrd="1" destOrd="0" presId="urn:microsoft.com/office/officeart/2005/8/layout/hierarchy2"/>
    <dgm:cxn modelId="{40A317F8-E57A-5644-BCB9-5EBFF3798282}" type="presOf" srcId="{B5585C9A-5956-694E-BFAB-7452A04906D4}" destId="{5BA19E03-0765-E841-BDC3-403CF91D68AC}" srcOrd="0" destOrd="0" presId="urn:microsoft.com/office/officeart/2005/8/layout/hierarchy2"/>
    <dgm:cxn modelId="{A3D70F1A-F585-C243-B44F-C9276C682EA6}" type="presOf" srcId="{AD9BC69E-67B0-6D4E-BBCA-6AF648A0DE14}" destId="{BFB28F3E-5690-6B48-A3EF-C60B69DEB3AA}" srcOrd="0" destOrd="0" presId="urn:microsoft.com/office/officeart/2005/8/layout/hierarchy2"/>
    <dgm:cxn modelId="{5E19711E-311E-3848-B44D-2DFD15CA1F18}" type="presOf" srcId="{79441C1C-56C0-D745-BA5B-81AFBC6C2DAD}" destId="{18259E9B-F59F-4C47-9136-508608B9D89C}" srcOrd="0" destOrd="0" presId="urn:microsoft.com/office/officeart/2005/8/layout/hierarchy2"/>
    <dgm:cxn modelId="{794727E6-4F01-454F-876D-8151BEFD9210}" type="presOf" srcId="{A9A8AF9B-7DBD-9D4D-AB44-56D72B6BCD03}" destId="{BA92335A-B89E-5240-8CBC-064A7CC55EF7}" srcOrd="0" destOrd="0" presId="urn:microsoft.com/office/officeart/2005/8/layout/hierarchy2"/>
    <dgm:cxn modelId="{EBF1BD98-9879-1248-9AF4-E8B83E44904F}" type="presOf" srcId="{ED763057-2671-774E-BB77-A78FB1C2EA42}" destId="{64846D45-D898-134A-B451-9A6CB4CB528B}" srcOrd="0" destOrd="0" presId="urn:microsoft.com/office/officeart/2005/8/layout/hierarchy2"/>
    <dgm:cxn modelId="{94C2FA18-0BB1-1745-AEE2-30C21ECE8344}" srcId="{9A818AD6-0844-144A-A714-DF7F8AC88A46}" destId="{79441C1C-56C0-D745-BA5B-81AFBC6C2DAD}" srcOrd="1" destOrd="0" parTransId="{41720570-8D3A-D243-B084-E279A1981BFA}" sibTransId="{3812E8E0-0027-774B-9E55-68401D421902}"/>
    <dgm:cxn modelId="{19744E17-C03B-0546-B50C-1ABB3692A8CD}" type="presOf" srcId="{20C448D4-0E90-3141-A831-CE209401F0AC}" destId="{F9A1A1CF-7ACE-354B-86DD-2BF86134B393}" srcOrd="0" destOrd="0" presId="urn:microsoft.com/office/officeart/2005/8/layout/hierarchy2"/>
    <dgm:cxn modelId="{8B3AA3E2-D359-5E4D-9444-76DE362C5D47}" srcId="{9A818AD6-0844-144A-A714-DF7F8AC88A46}" destId="{A9A8AF9B-7DBD-9D4D-AB44-56D72B6BCD03}" srcOrd="0" destOrd="0" parTransId="{620A76FE-4DB3-9443-ADCD-C45EB6E381B1}" sibTransId="{30BE4466-870A-D54F-8385-A2985C8BDBCE}"/>
    <dgm:cxn modelId="{2326A774-B176-8B47-A7EA-269109B1F7FE}" srcId="{79441C1C-56C0-D745-BA5B-81AFBC6C2DAD}" destId="{D4096A20-754F-AC47-988B-7FC6923ABABC}" srcOrd="2" destOrd="0" parTransId="{20C448D4-0E90-3141-A831-CE209401F0AC}" sibTransId="{CDDB2398-078E-1A49-842E-ECE18504B249}"/>
    <dgm:cxn modelId="{F641A98A-0BA6-C44F-840E-E5FCED6E3252}" type="presParOf" srcId="{08F34F8D-D840-1341-9BA2-C02DB5DE124F}" destId="{73032BE4-B7AA-274D-BAA1-0E1E76E4A459}" srcOrd="0" destOrd="0" presId="urn:microsoft.com/office/officeart/2005/8/layout/hierarchy2"/>
    <dgm:cxn modelId="{61AA8C1E-BCDE-A743-B549-DD0061794765}" type="presParOf" srcId="{73032BE4-B7AA-274D-BAA1-0E1E76E4A459}" destId="{BA92335A-B89E-5240-8CBC-064A7CC55EF7}" srcOrd="0" destOrd="0" presId="urn:microsoft.com/office/officeart/2005/8/layout/hierarchy2"/>
    <dgm:cxn modelId="{A2F0AF20-E6F0-614E-AADD-0C70E020B04B}" type="presParOf" srcId="{73032BE4-B7AA-274D-BAA1-0E1E76E4A459}" destId="{012DE8E9-BA79-9D41-A64E-E82AE35ADE37}" srcOrd="1" destOrd="0" presId="urn:microsoft.com/office/officeart/2005/8/layout/hierarchy2"/>
    <dgm:cxn modelId="{051F17FA-F6FF-704F-8804-B298159DED44}" type="presParOf" srcId="{08F34F8D-D840-1341-9BA2-C02DB5DE124F}" destId="{48BC36B8-7BEA-4641-826F-51BB8EC241FE}" srcOrd="1" destOrd="0" presId="urn:microsoft.com/office/officeart/2005/8/layout/hierarchy2"/>
    <dgm:cxn modelId="{E4278961-A216-9545-949C-11CFFF97B53F}" type="presParOf" srcId="{48BC36B8-7BEA-4641-826F-51BB8EC241FE}" destId="{18259E9B-F59F-4C47-9136-508608B9D89C}" srcOrd="0" destOrd="0" presId="urn:microsoft.com/office/officeart/2005/8/layout/hierarchy2"/>
    <dgm:cxn modelId="{F476B660-05C2-6A4E-99D8-0AE3A4B7C83D}" type="presParOf" srcId="{48BC36B8-7BEA-4641-826F-51BB8EC241FE}" destId="{0841EB13-40FC-BC4D-BCE8-71F314FE1F54}" srcOrd="1" destOrd="0" presId="urn:microsoft.com/office/officeart/2005/8/layout/hierarchy2"/>
    <dgm:cxn modelId="{B1E901F9-D382-BE4F-949F-035F6CE6C7BB}" type="presParOf" srcId="{0841EB13-40FC-BC4D-BCE8-71F314FE1F54}" destId="{87D9B682-0A3A-FE4D-8AB2-9D9C7AC31F82}" srcOrd="0" destOrd="0" presId="urn:microsoft.com/office/officeart/2005/8/layout/hierarchy2"/>
    <dgm:cxn modelId="{CF2FF741-58FE-584E-B61A-00FBD39BFA8C}" type="presParOf" srcId="{87D9B682-0A3A-FE4D-8AB2-9D9C7AC31F82}" destId="{513505E2-2B03-2E42-86AD-DA9FD3516221}" srcOrd="0" destOrd="0" presId="urn:microsoft.com/office/officeart/2005/8/layout/hierarchy2"/>
    <dgm:cxn modelId="{3759D61E-442B-944C-B0C4-E03282B2DEDF}" type="presParOf" srcId="{0841EB13-40FC-BC4D-BCE8-71F314FE1F54}" destId="{07D5970B-8B27-9942-8CE0-958399D2B8DD}" srcOrd="1" destOrd="0" presId="urn:microsoft.com/office/officeart/2005/8/layout/hierarchy2"/>
    <dgm:cxn modelId="{F3BCD477-2C03-FC4C-9F55-CFC30FD7A686}" type="presParOf" srcId="{07D5970B-8B27-9942-8CE0-958399D2B8DD}" destId="{5BA19E03-0765-E841-BDC3-403CF91D68AC}" srcOrd="0" destOrd="0" presId="urn:microsoft.com/office/officeart/2005/8/layout/hierarchy2"/>
    <dgm:cxn modelId="{FAFCA868-3926-E842-84FD-7B98BEB32D7F}" type="presParOf" srcId="{07D5970B-8B27-9942-8CE0-958399D2B8DD}" destId="{2528AF0F-C7EA-F147-9CC2-B2020A9CE4F3}" srcOrd="1" destOrd="0" presId="urn:microsoft.com/office/officeart/2005/8/layout/hierarchy2"/>
    <dgm:cxn modelId="{F624898B-66D8-0F43-A7B5-3C8BAA3463A9}" type="presParOf" srcId="{0841EB13-40FC-BC4D-BCE8-71F314FE1F54}" destId="{58A81CB3-D896-4740-92CB-E439EFD26D63}" srcOrd="2" destOrd="0" presId="urn:microsoft.com/office/officeart/2005/8/layout/hierarchy2"/>
    <dgm:cxn modelId="{47E045A3-FFF7-2446-85AC-992FEC0BBF0A}" type="presParOf" srcId="{58A81CB3-D896-4740-92CB-E439EFD26D63}" destId="{69DC4DCE-EF4E-C848-BFFE-8B0487E910F1}" srcOrd="0" destOrd="0" presId="urn:microsoft.com/office/officeart/2005/8/layout/hierarchy2"/>
    <dgm:cxn modelId="{770FDBBA-B597-E144-AE7D-8D7B9C017495}" type="presParOf" srcId="{0841EB13-40FC-BC4D-BCE8-71F314FE1F54}" destId="{2281E69F-FBB7-4E43-B374-416A1285B223}" srcOrd="3" destOrd="0" presId="urn:microsoft.com/office/officeart/2005/8/layout/hierarchy2"/>
    <dgm:cxn modelId="{696DDD78-A801-F044-B1E2-E157E32DCBBB}" type="presParOf" srcId="{2281E69F-FBB7-4E43-B374-416A1285B223}" destId="{BFB28F3E-5690-6B48-A3EF-C60B69DEB3AA}" srcOrd="0" destOrd="0" presId="urn:microsoft.com/office/officeart/2005/8/layout/hierarchy2"/>
    <dgm:cxn modelId="{D6506D0D-6874-4646-A482-2347D88FEDCE}" type="presParOf" srcId="{2281E69F-FBB7-4E43-B374-416A1285B223}" destId="{C2EA8A69-548B-7245-8C5C-693D82DD53E5}" srcOrd="1" destOrd="0" presId="urn:microsoft.com/office/officeart/2005/8/layout/hierarchy2"/>
    <dgm:cxn modelId="{CFB14EE8-BDAE-6046-B49C-51B1744B1EFC}" type="presParOf" srcId="{C2EA8A69-548B-7245-8C5C-693D82DD53E5}" destId="{64846D45-D898-134A-B451-9A6CB4CB528B}" srcOrd="0" destOrd="0" presId="urn:microsoft.com/office/officeart/2005/8/layout/hierarchy2"/>
    <dgm:cxn modelId="{E3923583-0E99-9D44-B7C2-BE431EC86751}" type="presParOf" srcId="{64846D45-D898-134A-B451-9A6CB4CB528B}" destId="{096C4264-B05F-404C-A680-738796115F09}" srcOrd="0" destOrd="0" presId="urn:microsoft.com/office/officeart/2005/8/layout/hierarchy2"/>
    <dgm:cxn modelId="{36C20776-4588-EF46-87D6-3F4B0E7158D8}" type="presParOf" srcId="{C2EA8A69-548B-7245-8C5C-693D82DD53E5}" destId="{26E19633-9B25-9948-843B-722D06B9EAA0}" srcOrd="1" destOrd="0" presId="urn:microsoft.com/office/officeart/2005/8/layout/hierarchy2"/>
    <dgm:cxn modelId="{B95EE59B-94F5-2D41-B241-6316BB9A4E82}" type="presParOf" srcId="{26E19633-9B25-9948-843B-722D06B9EAA0}" destId="{4CEE91F9-33F1-E14D-AD93-BCF853441C39}" srcOrd="0" destOrd="0" presId="urn:microsoft.com/office/officeart/2005/8/layout/hierarchy2"/>
    <dgm:cxn modelId="{35A4C112-9E7D-6947-ABE1-57F0F6964610}" type="presParOf" srcId="{26E19633-9B25-9948-843B-722D06B9EAA0}" destId="{ABF694B9-82B9-AA44-A5BD-16D5FF081BA2}" srcOrd="1" destOrd="0" presId="urn:microsoft.com/office/officeart/2005/8/layout/hierarchy2"/>
    <dgm:cxn modelId="{681CB773-90B9-6540-8D64-1BC339A846FA}" type="presParOf" srcId="{0841EB13-40FC-BC4D-BCE8-71F314FE1F54}" destId="{F9A1A1CF-7ACE-354B-86DD-2BF86134B393}" srcOrd="4" destOrd="0" presId="urn:microsoft.com/office/officeart/2005/8/layout/hierarchy2"/>
    <dgm:cxn modelId="{994A6355-E92B-F741-A979-A06707F18899}" type="presParOf" srcId="{F9A1A1CF-7ACE-354B-86DD-2BF86134B393}" destId="{9BE51AB1-232A-D04D-B7A5-DF97BEAD0DDD}" srcOrd="0" destOrd="0" presId="urn:microsoft.com/office/officeart/2005/8/layout/hierarchy2"/>
    <dgm:cxn modelId="{DE3F90E4-7FC5-1345-90EA-D2177223C8F6}" type="presParOf" srcId="{0841EB13-40FC-BC4D-BCE8-71F314FE1F54}" destId="{B7BEA9A6-9D1E-CC40-9212-755C1A9AD32D}" srcOrd="5" destOrd="0" presId="urn:microsoft.com/office/officeart/2005/8/layout/hierarchy2"/>
    <dgm:cxn modelId="{3D468BA6-5578-9846-ABD6-77018E8908FF}" type="presParOf" srcId="{B7BEA9A6-9D1E-CC40-9212-755C1A9AD32D}" destId="{947A3A80-FC15-F64B-877A-7E06C7B06D22}" srcOrd="0" destOrd="0" presId="urn:microsoft.com/office/officeart/2005/8/layout/hierarchy2"/>
    <dgm:cxn modelId="{7D110E60-B883-8B4D-9D15-D5406ACC591F}" type="presParOf" srcId="{B7BEA9A6-9D1E-CC40-9212-755C1A9AD32D}" destId="{A91AA951-4A6C-714A-891B-F36366D55160}" srcOrd="1" destOrd="0" presId="urn:microsoft.com/office/officeart/2005/8/layout/hierarchy2"/>
  </dgm:cxnLst>
  <dgm:bg/>
  <dgm:whole>
    <a:ln w="381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D106-9AE8-DC49-BFA5-DC9D6C109F36}">
      <dsp:nvSpPr>
        <dsp:cNvPr id="0" name=""/>
        <dsp:cNvSpPr/>
      </dsp:nvSpPr>
      <dsp:spPr>
        <a:xfrm rot="8851391">
          <a:off x="2969120" y="2196089"/>
          <a:ext cx="989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944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AAB15-7706-3842-9C8D-C6DD9A534FFA}">
      <dsp:nvSpPr>
        <dsp:cNvPr id="0" name=""/>
        <dsp:cNvSpPr/>
      </dsp:nvSpPr>
      <dsp:spPr>
        <a:xfrm rot="2113386">
          <a:off x="4601069" y="2124919"/>
          <a:ext cx="6743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37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F39E0-E179-C044-A98F-424C0B4DB6B2}">
      <dsp:nvSpPr>
        <dsp:cNvPr id="0" name=""/>
        <dsp:cNvSpPr/>
      </dsp:nvSpPr>
      <dsp:spPr>
        <a:xfrm rot="16251486">
          <a:off x="4159049" y="1268009"/>
          <a:ext cx="2783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38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14DA3-1B45-AE4A-A9A3-995610DF4D99}">
      <dsp:nvSpPr>
        <dsp:cNvPr id="0" name=""/>
        <dsp:cNvSpPr/>
      </dsp:nvSpPr>
      <dsp:spPr>
        <a:xfrm>
          <a:off x="1702036" y="1407186"/>
          <a:ext cx="5180406" cy="5232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noProof="0" dirty="0" smtClean="0"/>
            <a:t>El </a:t>
          </a:r>
          <a:r>
            <a:rPr lang="es-MX" sz="2800" b="1" i="1" kern="1200" noProof="0" dirty="0" smtClean="0"/>
            <a:t>QUÉ</a:t>
          </a:r>
          <a:r>
            <a:rPr lang="es-MX" sz="2800" kern="1200" noProof="0" dirty="0" smtClean="0"/>
            <a:t> del aprendizaje</a:t>
          </a:r>
          <a:endParaRPr lang="es-MX" sz="2800" kern="1200" noProof="0" dirty="0"/>
        </a:p>
      </dsp:txBody>
      <dsp:txXfrm>
        <a:off x="1727579" y="1432729"/>
        <a:ext cx="5129320" cy="472170"/>
      </dsp:txXfrm>
    </dsp:sp>
    <dsp:sp modelId="{79DAD817-0A08-7E45-9BFB-31064261632C}">
      <dsp:nvSpPr>
        <dsp:cNvPr id="0" name=""/>
        <dsp:cNvSpPr/>
      </dsp:nvSpPr>
      <dsp:spPr>
        <a:xfrm>
          <a:off x="617371" y="335897"/>
          <a:ext cx="7377787" cy="792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5715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noProof="0" dirty="0" smtClean="0"/>
            <a:t>Representación</a:t>
          </a:r>
          <a:endParaRPr lang="es-MX" sz="4800" kern="1200" noProof="0" dirty="0"/>
        </a:p>
      </dsp:txBody>
      <dsp:txXfrm>
        <a:off x="656079" y="374605"/>
        <a:ext cx="7300371" cy="715518"/>
      </dsp:txXfrm>
    </dsp:sp>
    <dsp:sp modelId="{EDC31A8E-47CE-C14F-95A4-D168CAD2A3A3}">
      <dsp:nvSpPr>
        <dsp:cNvPr id="0" name=""/>
        <dsp:cNvSpPr/>
      </dsp:nvSpPr>
      <dsp:spPr>
        <a:xfrm>
          <a:off x="4372858" y="2319396"/>
          <a:ext cx="3408933" cy="12194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noProof="0" dirty="0" smtClean="0"/>
            <a:t>Todos los que aprenden difieren en las maneras en que perciben y comprenden la información que se les presenta.</a:t>
          </a:r>
        </a:p>
      </dsp:txBody>
      <dsp:txXfrm>
        <a:off x="4432388" y="2378926"/>
        <a:ext cx="3289873" cy="1100411"/>
      </dsp:txXfrm>
    </dsp:sp>
    <dsp:sp modelId="{356054F5-0F6C-D649-BE6F-94F702454A3C}">
      <dsp:nvSpPr>
        <dsp:cNvPr id="0" name=""/>
        <dsp:cNvSpPr/>
      </dsp:nvSpPr>
      <dsp:spPr>
        <a:xfrm>
          <a:off x="1789878" y="2461735"/>
          <a:ext cx="1512750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Magnificación</a:t>
          </a:r>
          <a:r>
            <a:rPr lang="es-MX" sz="900" kern="1200" noProof="0" dirty="0" smtClean="0"/>
            <a:t> </a:t>
          </a:r>
          <a:endParaRPr lang="es-MX" sz="900" kern="1200" noProof="0" dirty="0"/>
        </a:p>
      </dsp:txBody>
      <dsp:txXfrm>
        <a:off x="1820964" y="2492821"/>
        <a:ext cx="1450578" cy="574630"/>
      </dsp:txXfrm>
    </dsp:sp>
    <dsp:sp modelId="{562AEDA6-7B94-494F-BAA8-FBF1CEF241A9}">
      <dsp:nvSpPr>
        <dsp:cNvPr id="0" name=""/>
        <dsp:cNvSpPr/>
      </dsp:nvSpPr>
      <dsp:spPr>
        <a:xfrm rot="2246751">
          <a:off x="2855984" y="3411381"/>
          <a:ext cx="10290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906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96266-957D-D24D-BBF2-662CEDE76BAB}">
      <dsp:nvSpPr>
        <dsp:cNvPr id="0" name=""/>
        <dsp:cNvSpPr/>
      </dsp:nvSpPr>
      <dsp:spPr>
        <a:xfrm>
          <a:off x="3709072" y="3724224"/>
          <a:ext cx="971423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noProof="0" dirty="0" smtClean="0"/>
            <a:t>texto persona-</a:t>
          </a:r>
          <a:r>
            <a:rPr lang="es-MX" sz="1600" kern="1200" noProof="0" dirty="0" err="1" smtClean="0"/>
            <a:t>lizado</a:t>
          </a:r>
          <a:endParaRPr lang="es-MX" sz="1600" kern="1200" noProof="0" dirty="0"/>
        </a:p>
      </dsp:txBody>
      <dsp:txXfrm>
        <a:off x="3740158" y="3755310"/>
        <a:ext cx="909251" cy="574630"/>
      </dsp:txXfrm>
    </dsp:sp>
    <dsp:sp modelId="{6E17E402-0299-8240-AC20-02AE3CC933FA}">
      <dsp:nvSpPr>
        <dsp:cNvPr id="0" name=""/>
        <dsp:cNvSpPr/>
      </dsp:nvSpPr>
      <dsp:spPr>
        <a:xfrm rot="3906365">
          <a:off x="2501155" y="3400641"/>
          <a:ext cx="666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093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23E7-0B63-3146-8B74-5910C4718F46}">
      <dsp:nvSpPr>
        <dsp:cNvPr id="0" name=""/>
        <dsp:cNvSpPr/>
      </dsp:nvSpPr>
      <dsp:spPr>
        <a:xfrm>
          <a:off x="2641651" y="3702744"/>
          <a:ext cx="960999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colores</a:t>
          </a:r>
          <a:endParaRPr lang="es-MX" sz="1800" kern="1200" noProof="0" dirty="0"/>
        </a:p>
      </dsp:txBody>
      <dsp:txXfrm>
        <a:off x="2672737" y="3733830"/>
        <a:ext cx="898827" cy="574630"/>
      </dsp:txXfrm>
    </dsp:sp>
    <dsp:sp modelId="{B22BF85F-99D1-7640-BE59-7D05969A53B7}">
      <dsp:nvSpPr>
        <dsp:cNvPr id="0" name=""/>
        <dsp:cNvSpPr/>
      </dsp:nvSpPr>
      <dsp:spPr>
        <a:xfrm rot="6771254">
          <a:off x="1946477" y="3407550"/>
          <a:ext cx="6706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0674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20900-958D-6F4B-8CD4-948C65EB74FE}">
      <dsp:nvSpPr>
        <dsp:cNvPr id="0" name=""/>
        <dsp:cNvSpPr/>
      </dsp:nvSpPr>
      <dsp:spPr>
        <a:xfrm>
          <a:off x="1539658" y="3716562"/>
          <a:ext cx="955433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noProof="0" dirty="0" smtClean="0"/>
            <a:t>realce</a:t>
          </a:r>
          <a:endParaRPr lang="es-MX" sz="1600" kern="1200" noProof="0" dirty="0"/>
        </a:p>
      </dsp:txBody>
      <dsp:txXfrm>
        <a:off x="1570744" y="3747648"/>
        <a:ext cx="893261" cy="574630"/>
      </dsp:txXfrm>
    </dsp:sp>
    <dsp:sp modelId="{14CEB63C-D0DC-2042-A180-059C8D8C408A}">
      <dsp:nvSpPr>
        <dsp:cNvPr id="0" name=""/>
        <dsp:cNvSpPr/>
      </dsp:nvSpPr>
      <dsp:spPr>
        <a:xfrm rot="8406836">
          <a:off x="1338979" y="3398350"/>
          <a:ext cx="9350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06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982BA-D5E4-C441-B098-F1873729F032}">
      <dsp:nvSpPr>
        <dsp:cNvPr id="0" name=""/>
        <dsp:cNvSpPr/>
      </dsp:nvSpPr>
      <dsp:spPr>
        <a:xfrm>
          <a:off x="673820" y="3698163"/>
          <a:ext cx="785903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noProof="0" dirty="0" smtClean="0"/>
            <a:t>diseño</a:t>
          </a:r>
          <a:endParaRPr lang="es-MX" sz="1800" kern="1200" noProof="0" dirty="0"/>
        </a:p>
      </dsp:txBody>
      <dsp:txXfrm>
        <a:off x="704906" y="3729249"/>
        <a:ext cx="723731" cy="574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0D91C-6571-1B4E-87A4-15F4D048B88A}">
      <dsp:nvSpPr>
        <dsp:cNvPr id="0" name=""/>
        <dsp:cNvSpPr/>
      </dsp:nvSpPr>
      <dsp:spPr>
        <a:xfrm>
          <a:off x="128369" y="819681"/>
          <a:ext cx="3096449" cy="72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noProof="0" dirty="0" smtClean="0"/>
            <a:t>Acciones físicas</a:t>
          </a:r>
          <a:endParaRPr lang="es-MX" sz="3600" kern="1200" noProof="0" dirty="0"/>
        </a:p>
      </dsp:txBody>
      <dsp:txXfrm>
        <a:off x="149712" y="841024"/>
        <a:ext cx="3053763" cy="686024"/>
      </dsp:txXfrm>
    </dsp:sp>
    <dsp:sp modelId="{D7ADC485-B3AF-974C-8BF2-31C4BF8670A2}">
      <dsp:nvSpPr>
        <dsp:cNvPr id="0" name=""/>
        <dsp:cNvSpPr/>
      </dsp:nvSpPr>
      <dsp:spPr>
        <a:xfrm>
          <a:off x="438013" y="1548391"/>
          <a:ext cx="193186" cy="1139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514"/>
              </a:lnTo>
              <a:lnTo>
                <a:pt x="193186" y="11395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C8D6F-FD66-0842-8AEA-606BCBED16D0}">
      <dsp:nvSpPr>
        <dsp:cNvPr id="0" name=""/>
        <dsp:cNvSpPr/>
      </dsp:nvSpPr>
      <dsp:spPr>
        <a:xfrm>
          <a:off x="631200" y="1856822"/>
          <a:ext cx="2659465" cy="1662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noProof="0" dirty="0" smtClean="0"/>
            <a:t>Ejemplo –  materiales grandes tales como pinceles, crayones, etc.</a:t>
          </a:r>
          <a:endParaRPr lang="es-MX" sz="2300" kern="1200" noProof="0" dirty="0"/>
        </a:p>
      </dsp:txBody>
      <dsp:txXfrm>
        <a:off x="679883" y="1905505"/>
        <a:ext cx="2562099" cy="1564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47A74-3E62-874A-B507-96EF6F8661C4}">
      <dsp:nvSpPr>
        <dsp:cNvPr id="0" name=""/>
        <dsp:cNvSpPr/>
      </dsp:nvSpPr>
      <dsp:spPr>
        <a:xfrm>
          <a:off x="25115" y="736755"/>
          <a:ext cx="1839725" cy="738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noProof="0" dirty="0" smtClean="0"/>
            <a:t>Habilidades </a:t>
          </a:r>
          <a:endParaRPr lang="es-MX" sz="2800" kern="1200" noProof="0" dirty="0"/>
        </a:p>
      </dsp:txBody>
      <dsp:txXfrm>
        <a:off x="46739" y="758379"/>
        <a:ext cx="1796477" cy="695046"/>
      </dsp:txXfrm>
    </dsp:sp>
    <dsp:sp modelId="{EAB1D307-356E-B849-84CD-A1F975AA618A}">
      <dsp:nvSpPr>
        <dsp:cNvPr id="0" name=""/>
        <dsp:cNvSpPr/>
      </dsp:nvSpPr>
      <dsp:spPr>
        <a:xfrm>
          <a:off x="163367" y="1475049"/>
          <a:ext cx="91440" cy="1082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2951"/>
              </a:lnTo>
              <a:lnTo>
                <a:pt x="120547" y="108295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1DD8B-4E84-4647-A387-D6015D21CC14}">
      <dsp:nvSpPr>
        <dsp:cNvPr id="0" name=""/>
        <dsp:cNvSpPr/>
      </dsp:nvSpPr>
      <dsp:spPr>
        <a:xfrm>
          <a:off x="283915" y="1861319"/>
          <a:ext cx="2031286" cy="1393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noProof="0" dirty="0" smtClean="0"/>
            <a:t>Contar un cuento en vez de </a:t>
          </a:r>
          <a:r>
            <a:rPr lang="es-MX" sz="2400" kern="1200" noProof="0" dirty="0" smtClean="0"/>
            <a:t>escribirlo.</a:t>
          </a:r>
          <a:endParaRPr lang="es-MX" sz="2400" kern="1200" noProof="0" dirty="0"/>
        </a:p>
      </dsp:txBody>
      <dsp:txXfrm>
        <a:off x="324725" y="1902129"/>
        <a:ext cx="1949666" cy="1311744"/>
      </dsp:txXfrm>
    </dsp:sp>
    <dsp:sp modelId="{3B154946-71D2-CA42-8DB1-146380944D3A}">
      <dsp:nvSpPr>
        <dsp:cNvPr id="0" name=""/>
        <dsp:cNvSpPr/>
      </dsp:nvSpPr>
      <dsp:spPr>
        <a:xfrm>
          <a:off x="2164797" y="748407"/>
          <a:ext cx="2040805" cy="707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noProof="0" dirty="0" smtClean="0"/>
            <a:t>Función executiva </a:t>
          </a:r>
          <a:endParaRPr lang="es-MX" sz="2600" kern="1200" noProof="0" dirty="0"/>
        </a:p>
      </dsp:txBody>
      <dsp:txXfrm>
        <a:off x="2185509" y="769119"/>
        <a:ext cx="1999381" cy="665726"/>
      </dsp:txXfrm>
    </dsp:sp>
    <dsp:sp modelId="{EFE15604-788A-F249-BBEB-DF65FBB5F46A}">
      <dsp:nvSpPr>
        <dsp:cNvPr id="0" name=""/>
        <dsp:cNvSpPr/>
      </dsp:nvSpPr>
      <dsp:spPr>
        <a:xfrm>
          <a:off x="2368878" y="1455558"/>
          <a:ext cx="174891" cy="1070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981"/>
              </a:lnTo>
              <a:lnTo>
                <a:pt x="174891" y="10709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74A9B-9AFD-4345-851B-AECA52A8C97F}">
      <dsp:nvSpPr>
        <dsp:cNvPr id="0" name=""/>
        <dsp:cNvSpPr/>
      </dsp:nvSpPr>
      <dsp:spPr>
        <a:xfrm>
          <a:off x="2543769" y="1830175"/>
          <a:ext cx="1843852" cy="1392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noProof="0" dirty="0" smtClean="0"/>
            <a:t>Ayudar </a:t>
          </a:r>
          <a:r>
            <a:rPr lang="es-MX" sz="2400" kern="1200" noProof="0" dirty="0" smtClean="0"/>
            <a:t>a planificar con </a:t>
          </a:r>
          <a:r>
            <a:rPr lang="es-MX" sz="2400" kern="1200" noProof="0" dirty="0" smtClean="0"/>
            <a:t>anticipación.</a:t>
          </a:r>
          <a:endParaRPr lang="es-MX" sz="2400" kern="1200" noProof="0" dirty="0"/>
        </a:p>
      </dsp:txBody>
      <dsp:txXfrm>
        <a:off x="2584561" y="1870967"/>
        <a:ext cx="1762268" cy="1311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2335A-B89E-5240-8CBC-064A7CC55EF7}">
      <dsp:nvSpPr>
        <dsp:cNvPr id="0" name=""/>
        <dsp:cNvSpPr/>
      </dsp:nvSpPr>
      <dsp:spPr>
        <a:xfrm>
          <a:off x="23415" y="61736"/>
          <a:ext cx="8060815" cy="667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5715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400" kern="1200" noProof="0" dirty="0" smtClean="0">
              <a:latin typeface="Century Gothic"/>
              <a:cs typeface="Century Gothic"/>
            </a:rPr>
            <a:t>Participación</a:t>
          </a:r>
          <a:endParaRPr lang="es-MX" sz="4400" kern="1200" noProof="0" dirty="0">
            <a:latin typeface="Century Gothic"/>
            <a:cs typeface="Century Gothic"/>
          </a:endParaRPr>
        </a:p>
      </dsp:txBody>
      <dsp:txXfrm>
        <a:off x="42976" y="81297"/>
        <a:ext cx="8021693" cy="628742"/>
      </dsp:txXfrm>
    </dsp:sp>
    <dsp:sp modelId="{18259E9B-F59F-4C47-9136-508608B9D89C}">
      <dsp:nvSpPr>
        <dsp:cNvPr id="0" name=""/>
        <dsp:cNvSpPr/>
      </dsp:nvSpPr>
      <dsp:spPr>
        <a:xfrm>
          <a:off x="5618" y="1892875"/>
          <a:ext cx="2275531" cy="1466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noProof="0" dirty="0" smtClean="0">
              <a:latin typeface="Century Gothic"/>
              <a:cs typeface="Century Gothic"/>
            </a:rPr>
            <a:t>El </a:t>
          </a:r>
          <a:r>
            <a:rPr lang="es-MX" sz="2800" b="1" i="1" kern="1200" noProof="0" dirty="0" smtClean="0">
              <a:latin typeface="Century Gothic"/>
              <a:cs typeface="Century Gothic"/>
            </a:rPr>
            <a:t>POR QUÉ </a:t>
          </a:r>
          <a:r>
            <a:rPr lang="es-MX" sz="2800" kern="1200" noProof="0" dirty="0" smtClean="0">
              <a:latin typeface="Century Gothic"/>
              <a:cs typeface="Century Gothic"/>
            </a:rPr>
            <a:t>del aprendizaje</a:t>
          </a:r>
          <a:endParaRPr lang="es-MX" sz="2800" kern="1200" noProof="0" dirty="0">
            <a:latin typeface="Century Gothic"/>
            <a:cs typeface="Century Gothic"/>
          </a:endParaRPr>
        </a:p>
      </dsp:txBody>
      <dsp:txXfrm>
        <a:off x="48559" y="1935816"/>
        <a:ext cx="2189649" cy="1380246"/>
      </dsp:txXfrm>
    </dsp:sp>
    <dsp:sp modelId="{87D9B682-0A3A-FE4D-8AB2-9D9C7AC31F82}">
      <dsp:nvSpPr>
        <dsp:cNvPr id="0" name=""/>
        <dsp:cNvSpPr/>
      </dsp:nvSpPr>
      <dsp:spPr>
        <a:xfrm rot="17913584">
          <a:off x="1926158" y="2007866"/>
          <a:ext cx="1360314" cy="41356"/>
        </a:xfrm>
        <a:custGeom>
          <a:avLst/>
          <a:gdLst/>
          <a:ahLst/>
          <a:cxnLst/>
          <a:rect l="0" t="0" r="0" b="0"/>
          <a:pathLst>
            <a:path>
              <a:moveTo>
                <a:pt x="0" y="20678"/>
              </a:moveTo>
              <a:lnTo>
                <a:pt x="1360314" y="20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2572308" y="1994536"/>
        <a:ext cx="68015" cy="68015"/>
      </dsp:txXfrm>
    </dsp:sp>
    <dsp:sp modelId="{5BA19E03-0765-E841-BDC3-403CF91D68AC}">
      <dsp:nvSpPr>
        <dsp:cNvPr id="0" name=""/>
        <dsp:cNvSpPr/>
      </dsp:nvSpPr>
      <dsp:spPr>
        <a:xfrm>
          <a:off x="2931482" y="898312"/>
          <a:ext cx="2036233" cy="1065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entury Gothic"/>
              <a:cs typeface="Century Gothic"/>
            </a:rPr>
            <a:t>Todos los que aprenden difieren en las formas en que se les puede involucrar o motivar para aprender.</a:t>
          </a:r>
          <a:endParaRPr lang="es-MX" sz="1100" kern="1200" noProof="0" dirty="0">
            <a:latin typeface="Century Gothic"/>
            <a:cs typeface="Century Gothic"/>
          </a:endParaRPr>
        </a:p>
      </dsp:txBody>
      <dsp:txXfrm>
        <a:off x="2962694" y="929524"/>
        <a:ext cx="1973809" cy="1003248"/>
      </dsp:txXfrm>
    </dsp:sp>
    <dsp:sp modelId="{58A81CB3-D896-4740-92CB-E439EFD26D63}">
      <dsp:nvSpPr>
        <dsp:cNvPr id="0" name=""/>
        <dsp:cNvSpPr/>
      </dsp:nvSpPr>
      <dsp:spPr>
        <a:xfrm rot="59704">
          <a:off x="2281097" y="2611316"/>
          <a:ext cx="697352" cy="41356"/>
        </a:xfrm>
        <a:custGeom>
          <a:avLst/>
          <a:gdLst/>
          <a:ahLst/>
          <a:cxnLst/>
          <a:rect l="0" t="0" r="0" b="0"/>
          <a:pathLst>
            <a:path>
              <a:moveTo>
                <a:pt x="0" y="20678"/>
              </a:moveTo>
              <a:lnTo>
                <a:pt x="697352" y="20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2612339" y="2614560"/>
        <a:ext cx="34867" cy="34867"/>
      </dsp:txXfrm>
    </dsp:sp>
    <dsp:sp modelId="{BFB28F3E-5690-6B48-A3EF-C60B69DEB3AA}">
      <dsp:nvSpPr>
        <dsp:cNvPr id="0" name=""/>
        <dsp:cNvSpPr/>
      </dsp:nvSpPr>
      <dsp:spPr>
        <a:xfrm>
          <a:off x="2978396" y="2128991"/>
          <a:ext cx="2036233" cy="1018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entury Gothic"/>
              <a:cs typeface="Century Gothic"/>
            </a:rPr>
            <a:t>El mismo </a:t>
          </a:r>
          <a:r>
            <a:rPr lang="es-MX" sz="1100" kern="1200" noProof="0" dirty="0" smtClean="0">
              <a:latin typeface="Century Gothic"/>
              <a:cs typeface="Century Gothic"/>
            </a:rPr>
            <a:t>alumno variará </a:t>
          </a:r>
          <a:r>
            <a:rPr lang="es-MX" sz="1100" kern="1200" noProof="0" dirty="0" smtClean="0">
              <a:latin typeface="Century Gothic"/>
              <a:cs typeface="Century Gothic"/>
            </a:rPr>
            <a:t>con el tiempo y las circunstancias. </a:t>
          </a:r>
          <a:endParaRPr lang="es-MX" sz="1100" kern="1200" noProof="0" dirty="0">
            <a:latin typeface="Century Gothic"/>
            <a:cs typeface="Century Gothic"/>
          </a:endParaRPr>
        </a:p>
      </dsp:txBody>
      <dsp:txXfrm>
        <a:off x="3008216" y="2158811"/>
        <a:ext cx="1976593" cy="958476"/>
      </dsp:txXfrm>
    </dsp:sp>
    <dsp:sp modelId="{64846D45-D898-134A-B451-9A6CB4CB528B}">
      <dsp:nvSpPr>
        <dsp:cNvPr id="0" name=""/>
        <dsp:cNvSpPr/>
      </dsp:nvSpPr>
      <dsp:spPr>
        <a:xfrm rot="1695">
          <a:off x="5014630" y="2617575"/>
          <a:ext cx="826181" cy="41356"/>
        </a:xfrm>
        <a:custGeom>
          <a:avLst/>
          <a:gdLst/>
          <a:ahLst/>
          <a:cxnLst/>
          <a:rect l="0" t="0" r="0" b="0"/>
          <a:pathLst>
            <a:path>
              <a:moveTo>
                <a:pt x="0" y="20678"/>
              </a:moveTo>
              <a:lnTo>
                <a:pt x="826181" y="2067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5407066" y="2617598"/>
        <a:ext cx="41309" cy="41309"/>
      </dsp:txXfrm>
    </dsp:sp>
    <dsp:sp modelId="{4CEE91F9-33F1-E14D-AD93-BCF853441C39}">
      <dsp:nvSpPr>
        <dsp:cNvPr id="0" name=""/>
        <dsp:cNvSpPr/>
      </dsp:nvSpPr>
      <dsp:spPr>
        <a:xfrm>
          <a:off x="5840811" y="2216340"/>
          <a:ext cx="2349731" cy="8442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entury Gothic"/>
              <a:cs typeface="Century Gothic"/>
            </a:rPr>
            <a:t>Los intereses cambian a medida que los niños se desarrollen y adquieran nuevos conocimientos y habilidades. </a:t>
          </a:r>
          <a:endParaRPr lang="es-MX" sz="1100" kern="1200" noProof="0" dirty="0">
            <a:latin typeface="Century Gothic"/>
            <a:cs typeface="Century Gothic"/>
          </a:endParaRPr>
        </a:p>
      </dsp:txBody>
      <dsp:txXfrm>
        <a:off x="5865538" y="2241067"/>
        <a:ext cx="2300277" cy="794778"/>
      </dsp:txXfrm>
    </dsp:sp>
    <dsp:sp modelId="{F9A1A1CF-7ACE-354B-86DD-2BF86134B393}">
      <dsp:nvSpPr>
        <dsp:cNvPr id="0" name=""/>
        <dsp:cNvSpPr/>
      </dsp:nvSpPr>
      <dsp:spPr>
        <a:xfrm rot="3607927">
          <a:off x="1923827" y="3222517"/>
          <a:ext cx="1423600" cy="41356"/>
        </a:xfrm>
        <a:custGeom>
          <a:avLst/>
          <a:gdLst/>
          <a:ahLst/>
          <a:cxnLst/>
          <a:rect l="0" t="0" r="0" b="0"/>
          <a:pathLst>
            <a:path>
              <a:moveTo>
                <a:pt x="0" y="20678"/>
              </a:moveTo>
              <a:lnTo>
                <a:pt x="1423600" y="206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2600037" y="3207605"/>
        <a:ext cx="71180" cy="71180"/>
      </dsp:txXfrm>
    </dsp:sp>
    <dsp:sp modelId="{947A3A80-FC15-F64B-877A-7E06C7B06D22}">
      <dsp:nvSpPr>
        <dsp:cNvPr id="0" name=""/>
        <dsp:cNvSpPr/>
      </dsp:nvSpPr>
      <dsp:spPr>
        <a:xfrm>
          <a:off x="2990105" y="3351393"/>
          <a:ext cx="2036233" cy="1018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noProof="0" dirty="0" smtClean="0">
              <a:latin typeface="Century Gothic"/>
              <a:cs typeface="Century Gothic"/>
            </a:rPr>
            <a:t>Optimice las opciones y la relevancia; fomente la colaboración.</a:t>
          </a:r>
          <a:endParaRPr lang="es-MX" sz="1100" kern="1200" noProof="0" dirty="0">
            <a:latin typeface="Century Gothic"/>
            <a:cs typeface="Century Gothic"/>
          </a:endParaRPr>
        </a:p>
      </dsp:txBody>
      <dsp:txXfrm>
        <a:off x="3019925" y="3381213"/>
        <a:ext cx="1976593" cy="95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37F00-824D-48B0-BB8A-E0E03B7F345C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1BB10-2F05-4221-AB2F-751672205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1BB10-2F05-4221-AB2F-751672205F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Diseño Universal para el aprendizaje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68" y="2278305"/>
            <a:ext cx="8114632" cy="373613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Un conjunto de principios para el desarrollo curricular que les brinda a </a:t>
            </a:r>
            <a:r>
              <a:rPr lang="es-MX" b="1" dirty="0" smtClean="0">
                <a:solidFill>
                  <a:srgbClr val="9BBB59">
                    <a:lumMod val="75000"/>
                  </a:srgbClr>
                </a:solidFill>
              </a:rPr>
              <a:t>todos los individuos las mismas oportunidades para aprender.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2643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ACTIVIDAD </a:t>
            </a:r>
            <a:r>
              <a:rPr lang="es-MX" dirty="0"/>
              <a:t>DE </a:t>
            </a:r>
            <a:r>
              <a:rPr lang="es-MX" dirty="0" smtClean="0"/>
              <a:t>APRENDIZAJE</a:t>
            </a:r>
            <a:br>
              <a:rPr lang="es-MX" dirty="0" smtClean="0"/>
            </a:br>
            <a:r>
              <a:rPr lang="es-MX" dirty="0" smtClean="0"/>
              <a:t>FORTALEZAS y Necesidades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983" y="1830387"/>
            <a:ext cx="8597128" cy="459982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r>
              <a:rPr lang="es-MX" sz="2000" dirty="0" smtClean="0"/>
              <a:t>Vea los siguientes centros </a:t>
            </a:r>
            <a:r>
              <a:rPr lang="es-MX" sz="2000" dirty="0"/>
              <a:t>de aprendizaje </a:t>
            </a:r>
            <a:r>
              <a:rPr lang="es-MX" sz="2000" dirty="0" smtClean="0"/>
              <a:t>y áreas</a:t>
            </a:r>
            <a:br>
              <a:rPr lang="es-MX" sz="2000" dirty="0" smtClean="0"/>
            </a:br>
            <a:r>
              <a:rPr lang="es-MX" sz="2000" dirty="0" smtClean="0"/>
              <a:t> </a:t>
            </a:r>
            <a:r>
              <a:rPr lang="es-MX" sz="2000" dirty="0"/>
              <a:t>para las </a:t>
            </a:r>
            <a:r>
              <a:rPr lang="es-MX" sz="2000" dirty="0" smtClean="0"/>
              <a:t>rutinas… </a:t>
            </a:r>
            <a:endParaRPr lang="en-US" sz="2000" dirty="0" smtClean="0"/>
          </a:p>
          <a:p>
            <a:pPr marL="468630" lvl="1" indent="0">
              <a:buNone/>
            </a:pPr>
            <a:r>
              <a:rPr lang="es-MX" sz="3200" dirty="0" smtClean="0"/>
              <a:t>¿Cuáles </a:t>
            </a:r>
            <a:r>
              <a:rPr lang="es-MX" sz="3200" dirty="0"/>
              <a:t>son las fortalezas y las necesidades de los centros de aprendizaje y las áreas para las rutinas</a:t>
            </a:r>
            <a:r>
              <a:rPr lang="es-MX" sz="3200" dirty="0" smtClean="0"/>
              <a:t>?</a:t>
            </a:r>
            <a:endParaRPr lang="en-US" sz="3000" dirty="0" smtClean="0"/>
          </a:p>
          <a:p>
            <a:pPr marL="468630" lvl="1" indent="0">
              <a:buNone/>
            </a:pPr>
            <a:endParaRPr lang="en-US" sz="1200" dirty="0"/>
          </a:p>
          <a:p>
            <a:pPr marL="1211580" lvl="2" indent="-342900"/>
            <a:r>
              <a:rPr lang="es-MX" sz="2800" dirty="0" smtClean="0"/>
              <a:t>¿Qué podría Ud. añadir, quitar </a:t>
            </a:r>
            <a:r>
              <a:rPr lang="es-MX" sz="2800" dirty="0"/>
              <a:t>o </a:t>
            </a:r>
            <a:r>
              <a:rPr lang="es-MX" sz="2800" dirty="0" smtClean="0"/>
              <a:t>modificar?</a:t>
            </a:r>
            <a:endParaRPr lang="en-US" sz="2800" dirty="0" smtClean="0"/>
          </a:p>
          <a:p>
            <a:pPr marL="868680" lvl="2" indent="0">
              <a:buNone/>
            </a:pPr>
            <a:endParaRPr lang="en-US" dirty="0" smtClean="0"/>
          </a:p>
        </p:txBody>
      </p:sp>
      <p:pic>
        <p:nvPicPr>
          <p:cNvPr id="6" name="Picture 5" descr="7288396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77" y="2038418"/>
            <a:ext cx="3334623" cy="190247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AA0392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096" y="1935798"/>
            <a:ext cx="1654964" cy="200509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912" y="2089131"/>
            <a:ext cx="1731754" cy="24412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97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Área </a:t>
            </a:r>
            <a:r>
              <a:rPr lang="es-MX" dirty="0"/>
              <a:t>de </a:t>
            </a:r>
            <a:r>
              <a:rPr lang="es-MX" dirty="0" smtClean="0"/>
              <a:t>libros</a:t>
            </a:r>
            <a:endParaRPr lang="en-US" dirty="0"/>
          </a:p>
        </p:txBody>
      </p:sp>
      <p:pic>
        <p:nvPicPr>
          <p:cNvPr id="9" name="Content Placeholder 11" descr="DSC_067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39" r="-4439"/>
          <a:stretch>
            <a:fillRect/>
          </a:stretch>
        </p:blipFill>
        <p:spPr>
          <a:xfrm>
            <a:off x="1291197" y="2104349"/>
            <a:ext cx="6777037" cy="41386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2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 de escritura</a:t>
            </a:r>
            <a:endParaRPr lang="es-MX" dirty="0"/>
          </a:p>
        </p:txBody>
      </p:sp>
      <p:pic>
        <p:nvPicPr>
          <p:cNvPr id="4" name="Content Placeholder 3" descr="DSC_067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39" r="-4439"/>
          <a:stretch>
            <a:fillRect/>
          </a:stretch>
        </p:blipFill>
        <p:spPr>
          <a:xfrm>
            <a:off x="1043490" y="2065866"/>
            <a:ext cx="6777037" cy="41386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68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7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4" r="-3134"/>
          <a:stretch>
            <a:fillRect/>
          </a:stretch>
        </p:blipFill>
        <p:spPr>
          <a:xfrm>
            <a:off x="1043490" y="2092542"/>
            <a:ext cx="6777037" cy="42402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cap="all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dirty="0" smtClean="0"/>
              <a:t> Área de materiales </a:t>
            </a:r>
            <a:br>
              <a:rPr lang="es-MX" dirty="0" smtClean="0"/>
            </a:br>
            <a:r>
              <a:rPr lang="es-MX" dirty="0" smtClean="0"/>
              <a:t>manipulables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0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7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4" r="-3134"/>
          <a:stretch>
            <a:fillRect/>
          </a:stretch>
        </p:blipFill>
        <p:spPr>
          <a:xfrm>
            <a:off x="1043490" y="2028404"/>
            <a:ext cx="6777037" cy="42402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Área de juegos dramáticos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82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7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48" r="-4648"/>
          <a:stretch>
            <a:fillRect/>
          </a:stretch>
        </p:blipFill>
        <p:spPr>
          <a:xfrm>
            <a:off x="1133294" y="2133051"/>
            <a:ext cx="6777037" cy="4122737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Área de bloques/cubos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07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8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1" r="-4881"/>
          <a:stretch>
            <a:fillRect/>
          </a:stretch>
        </p:blipFill>
        <p:spPr>
          <a:xfrm>
            <a:off x="1389376" y="2253135"/>
            <a:ext cx="6777037" cy="4105275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cap="all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MX" dirty="0" smtClean="0"/>
              <a:t>Área para las comidas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92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Múltiples medios DE…</a:t>
            </a:r>
            <a:endParaRPr lang="es-MX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7655"/>
              </p:ext>
            </p:extLst>
          </p:nvPr>
        </p:nvGraphicFramePr>
        <p:xfrm>
          <a:off x="331788" y="1830388"/>
          <a:ext cx="84772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9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8" idx="2"/>
          </p:cNvCxnSpPr>
          <p:nvPr/>
        </p:nvCxnSpPr>
        <p:spPr>
          <a:xfrm flipH="1">
            <a:off x="2674767" y="3366444"/>
            <a:ext cx="1952777" cy="261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66727" y="3366444"/>
            <a:ext cx="0" cy="261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84868" y="3366444"/>
            <a:ext cx="865931" cy="261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endCxn id="8" idx="1"/>
          </p:cNvCxnSpPr>
          <p:nvPr/>
        </p:nvCxnSpPr>
        <p:spPr>
          <a:xfrm>
            <a:off x="1423977" y="2566266"/>
            <a:ext cx="881485" cy="480297"/>
          </a:xfrm>
          <a:prstGeom prst="bentConnector3">
            <a:avLst>
              <a:gd name="adj1" fmla="val -2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3"/>
          </p:cNvCxnSpPr>
          <p:nvPr/>
        </p:nvCxnSpPr>
        <p:spPr>
          <a:xfrm rot="10800000" flipV="1">
            <a:off x="6949626" y="2566265"/>
            <a:ext cx="1074676" cy="480297"/>
          </a:xfrm>
          <a:prstGeom prst="bentConnector3">
            <a:avLst>
              <a:gd name="adj1" fmla="val -10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prstClr val="black"/>
                </a:solidFill>
              </a:rPr>
              <a:t>Múltiples medios DE…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854413"/>
              </p:ext>
            </p:extLst>
          </p:nvPr>
        </p:nvGraphicFramePr>
        <p:xfrm>
          <a:off x="344814" y="2826975"/>
          <a:ext cx="33243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 txBox="1">
            <a:spLocks/>
          </p:cNvSpPr>
          <p:nvPr/>
        </p:nvSpPr>
        <p:spPr>
          <a:xfrm>
            <a:off x="4627544" y="1926504"/>
            <a:ext cx="3916691" cy="639762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4400" dirty="0" smtClean="0">
                <a:latin typeface="Century Gothic"/>
                <a:cs typeface="Century Gothic"/>
              </a:rPr>
              <a:t>Expresión</a:t>
            </a: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473252"/>
              </p:ext>
            </p:extLst>
          </p:nvPr>
        </p:nvGraphicFramePr>
        <p:xfrm>
          <a:off x="4189720" y="2939619"/>
          <a:ext cx="4577815" cy="421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74680" y="1926504"/>
            <a:ext cx="4152864" cy="639762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s-MX" sz="4400" dirty="0" smtClean="0">
                <a:latin typeface="Century Gothic"/>
                <a:cs typeface="Century Gothic"/>
              </a:rPr>
              <a:t>Acción</a:t>
            </a:r>
            <a:endParaRPr lang="es-MX" sz="4400" dirty="0">
              <a:latin typeface="Century Gothic"/>
              <a:cs typeface="Century Gothic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305462" y="2726682"/>
            <a:ext cx="4644164" cy="63976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 smtClean="0">
                <a:latin typeface="Century Gothic"/>
                <a:cs typeface="Century Gothic"/>
              </a:rPr>
              <a:t>El </a:t>
            </a:r>
            <a:r>
              <a:rPr lang="es-MX" b="1" i="1" dirty="0" smtClean="0">
                <a:latin typeface="Century Gothic"/>
                <a:cs typeface="Century Gothic"/>
              </a:rPr>
              <a:t>CÓMO</a:t>
            </a:r>
            <a:r>
              <a:rPr lang="es-MX" dirty="0" smtClean="0">
                <a:latin typeface="Century Gothic"/>
                <a:cs typeface="Century Gothic"/>
              </a:rPr>
              <a:t> del aprendizaje</a:t>
            </a:r>
            <a:endParaRPr lang="es-MX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7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prstClr val="black"/>
                </a:solidFill>
              </a:rPr>
              <a:t>Múltiples medios DE…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847547"/>
              </p:ext>
            </p:extLst>
          </p:nvPr>
        </p:nvGraphicFramePr>
        <p:xfrm>
          <a:off x="385456" y="1925053"/>
          <a:ext cx="8301720" cy="443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173819" y="2636397"/>
            <a:ext cx="0" cy="1462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7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actividad DE APRENDIZAJE</a:t>
            </a:r>
            <a:br>
              <a:rPr lang="es-MX" dirty="0" smtClean="0"/>
            </a:br>
            <a:r>
              <a:rPr lang="es-MX" dirty="0" smtClean="0"/>
              <a:t>¿DÓNDE ENCAJA?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Vea las siguientes fotografías de materiales del salón de clases.</a:t>
            </a:r>
          </a:p>
          <a:p>
            <a:pPr marL="0" indent="0">
              <a:buNone/>
            </a:pPr>
            <a:endParaRPr lang="es-MX" sz="1600" dirty="0" smtClean="0"/>
          </a:p>
          <a:p>
            <a:r>
              <a:rPr lang="es-MX" dirty="0" smtClean="0"/>
              <a:t>Use el Marco de Head Start para el desarrollo y el aprendizaje temprano de los niños para determinar cuáles dominios se pueden abordar con los materiales del salón de clases mostrados en cada foto.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81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prstClr val="black"/>
                </a:solidFill>
              </a:rPr>
              <a:t>¿DÓNDE </a:t>
            </a:r>
            <a:r>
              <a:rPr lang="es-MX" sz="3200" dirty="0" smtClean="0">
                <a:solidFill>
                  <a:prstClr val="black"/>
                </a:solidFill>
              </a:rPr>
              <a:t>ENCAJAN?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147511" y="1861221"/>
            <a:ext cx="3057148" cy="454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 smtClean="0"/>
              <a:t>Tabla con el horario</a:t>
            </a:r>
            <a:endParaRPr lang="es-MX" sz="24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611353" y="1861221"/>
            <a:ext cx="3055717" cy="4547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 smtClean="0"/>
              <a:t> Triciclos</a:t>
            </a:r>
            <a:endParaRPr lang="es-MX" sz="2400" dirty="0"/>
          </a:p>
        </p:txBody>
      </p:sp>
      <p:pic>
        <p:nvPicPr>
          <p:cNvPr id="7" name="Content Placeholder 9" descr="Toddler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27" b="-25527"/>
          <a:stretch>
            <a:fillRect/>
          </a:stretch>
        </p:blipFill>
        <p:spPr>
          <a:xfrm>
            <a:off x="4756620" y="2414552"/>
            <a:ext cx="3419475" cy="3873960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Content Placeholder 9"/>
          <p:cNvPicPr preferRelativeResize="0">
            <a:picLocks noGrp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3" r="-10943"/>
          <a:stretch/>
        </p:blipFill>
        <p:spPr>
          <a:xfrm>
            <a:off x="973704" y="2414552"/>
            <a:ext cx="3419856" cy="3877056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60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prstClr val="black"/>
                </a:solidFill>
              </a:rPr>
              <a:t>¿DÓNDE ENCAJAN?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02106" y="1884947"/>
            <a:ext cx="3902520" cy="43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 smtClean="0"/>
              <a:t>Lupa</a:t>
            </a:r>
            <a:endParaRPr lang="es-MX" sz="2000" dirty="0"/>
          </a:p>
        </p:txBody>
      </p:sp>
      <p:pic>
        <p:nvPicPr>
          <p:cNvPr id="9" name="Content Placeholder 6" descr="DSC_052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32" r="-26132"/>
          <a:stretch>
            <a:fillRect/>
          </a:stretch>
        </p:blipFill>
        <p:spPr>
          <a:xfrm>
            <a:off x="1004414" y="2370908"/>
            <a:ext cx="3419475" cy="3930919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011837" y="1884947"/>
            <a:ext cx="3055717" cy="431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 smtClean="0"/>
              <a:t>Pizarrón/Pizarra</a:t>
            </a:r>
            <a:endParaRPr lang="es-MX" sz="2000" dirty="0"/>
          </a:p>
        </p:txBody>
      </p:sp>
      <p:pic>
        <p:nvPicPr>
          <p:cNvPr id="11" name="Content Placeholder 7" descr="DSC_068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448" b="-36448"/>
          <a:stretch>
            <a:fillRect/>
          </a:stretch>
        </p:blipFill>
        <p:spPr>
          <a:xfrm>
            <a:off x="4863118" y="2370908"/>
            <a:ext cx="3419475" cy="3930919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783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prstClr val="black"/>
                </a:solidFill>
              </a:rPr>
              <a:t>¿DÓNDE ENCAJAN?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18434" y="1730403"/>
            <a:ext cx="3672411" cy="571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dirty="0" smtClean="0"/>
              <a:t> Estación de lavado 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de manos</a:t>
            </a:r>
            <a:endParaRPr lang="es-MX" sz="1800" dirty="0"/>
          </a:p>
        </p:txBody>
      </p:sp>
      <p:pic>
        <p:nvPicPr>
          <p:cNvPr id="12" name="Content Placeholder 6" descr="DSC_068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64" r="-22964"/>
          <a:stretch>
            <a:fillRect/>
          </a:stretch>
        </p:blipFill>
        <p:spPr>
          <a:xfrm>
            <a:off x="718434" y="2351693"/>
            <a:ext cx="3742441" cy="3968443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4541772" y="1718138"/>
            <a:ext cx="4145028" cy="5840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800" dirty="0" smtClean="0"/>
              <a:t>Componentes para 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construir </a:t>
            </a:r>
            <a:r>
              <a:rPr lang="es-MX" sz="1800" dirty="0" smtClean="0"/>
              <a:t>castillos </a:t>
            </a:r>
            <a:endParaRPr lang="es-MX" sz="1800" dirty="0"/>
          </a:p>
        </p:txBody>
      </p:sp>
      <p:pic>
        <p:nvPicPr>
          <p:cNvPr id="14" name="Content Placeholder 11" descr="DSCN089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18" b="-14718"/>
          <a:stretch>
            <a:fillRect/>
          </a:stretch>
        </p:blipFill>
        <p:spPr>
          <a:xfrm>
            <a:off x="4645025" y="2368849"/>
            <a:ext cx="4041775" cy="3951288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655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prstClr val="black"/>
                </a:solidFill>
              </a:rPr>
              <a:t>¿DÓNDE ENCAJAN?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44743" y="2158555"/>
            <a:ext cx="3057148" cy="49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 smtClean="0"/>
              <a:t>Letras magnéticas</a:t>
            </a:r>
            <a:endParaRPr lang="es-MX" sz="2000" dirty="0"/>
          </a:p>
        </p:txBody>
      </p:sp>
      <p:pic>
        <p:nvPicPr>
          <p:cNvPr id="9" name="Content Placeholder 6" descr="Preschoo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21" b="-18121"/>
          <a:stretch>
            <a:fillRect/>
          </a:stretch>
        </p:blipFill>
        <p:spPr>
          <a:xfrm>
            <a:off x="907716" y="2770689"/>
            <a:ext cx="3419475" cy="3494087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904889" y="2089875"/>
            <a:ext cx="3055717" cy="8258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dirty="0" smtClean="0"/>
              <a:t> Recipientes sensoriales</a:t>
            </a:r>
            <a:endParaRPr lang="es-MX" sz="2000" dirty="0"/>
          </a:p>
        </p:txBody>
      </p:sp>
      <p:pic>
        <p:nvPicPr>
          <p:cNvPr id="11" name="Content Placeholder 7" descr="DSCN088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21" b="-18121"/>
          <a:stretch>
            <a:fillRect/>
          </a:stretch>
        </p:blipFill>
        <p:spPr>
          <a:xfrm>
            <a:off x="4751972" y="2770689"/>
            <a:ext cx="3419475" cy="3494087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796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El Diseño Universal para el aprendizaje</vt:lpstr>
      <vt:lpstr>Múltiples medios DE…</vt:lpstr>
      <vt:lpstr>Múltiples medios DE…</vt:lpstr>
      <vt:lpstr>Múltiples medios DE…</vt:lpstr>
      <vt:lpstr> actividad DE APRENDIZAJE ¿DÓNDE ENCAJA?  </vt:lpstr>
      <vt:lpstr>¿DÓNDE ENCAJAN?</vt:lpstr>
      <vt:lpstr>¿DÓNDE ENCAJAN?</vt:lpstr>
      <vt:lpstr>¿DÓNDE ENCAJAN?</vt:lpstr>
      <vt:lpstr>¿DÓNDE ENCAJAN?</vt:lpstr>
      <vt:lpstr> ACTIVIDAD DE APRENDIZAJE FORTALEZAS y Necesidades  </vt:lpstr>
      <vt:lpstr>Área de libros</vt:lpstr>
      <vt:lpstr>Área de escritura</vt:lpstr>
      <vt:lpstr>PowerPoint Presentation</vt:lpstr>
      <vt:lpstr>Área de juegos dramáticos</vt:lpstr>
      <vt:lpstr>Área de bloques/cubos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2012-06-19T21:44:11Z</dcterms:created>
  <dcterms:modified xsi:type="dcterms:W3CDTF">2014-06-23T20:35:59Z</dcterms:modified>
</cp:coreProperties>
</file>