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8" r:id="rId2"/>
    <p:sldId id="259" r:id="rId3"/>
    <p:sldId id="260" r:id="rId4"/>
    <p:sldId id="261" r:id="rId5"/>
    <p:sldId id="26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gie" initials="" lastIdx="1" clrIdx="0"/>
  <p:cmAuthor id="1" name="D. Cameron" initials="DC" lastIdx="1" clrIdx="1"/>
  <p:cmAuthor id="2" name="Tamarack O'Donn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E0C0A0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8356" y="2722643"/>
            <a:ext cx="5884322" cy="1461822"/>
          </a:xfrm>
          <a:prstGeom prst="rect">
            <a:avLst/>
          </a:prstGeom>
          <a:solidFill>
            <a:srgbClr val="0249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356" y="2990938"/>
            <a:ext cx="5859471" cy="1176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HORARIOS Y RUTINAS</a:t>
            </a:r>
            <a:br>
              <a:rPr lang="en-US" sz="2000" dirty="0" smtClean="0"/>
            </a:br>
            <a:r>
              <a:rPr lang="en-US" sz="1400" dirty="0" smtClean="0"/>
              <a:t>DIAPOSITIVAS OPCIONALES </a:t>
            </a:r>
            <a:br>
              <a:rPr lang="en-US" sz="1400" dirty="0" smtClean="0"/>
            </a:br>
            <a:r>
              <a:rPr lang="en-US" sz="1400" dirty="0" smtClean="0"/>
              <a:t>EJEMPLOS </a:t>
            </a:r>
            <a:r>
              <a:rPr lang="en-US" sz="1400" dirty="0"/>
              <a:t>DE HORARIOS Y </a:t>
            </a:r>
            <a:r>
              <a:rPr lang="en-US" sz="1400" dirty="0" smtClean="0"/>
              <a:t>RUTINAS INDIVIDUALIZADOS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242717" y="3867454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Español/</a:t>
            </a:r>
            <a:r>
              <a:rPr lang="es-MX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Spanish</a:t>
            </a:r>
            <a:endParaRPr lang="es-MX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EJEMPLO DE UN HORARIO CON OBJETOS</a:t>
            </a:r>
            <a:endParaRPr lang="en-US" dirty="0"/>
          </a:p>
        </p:txBody>
      </p:sp>
      <p:pic>
        <p:nvPicPr>
          <p:cNvPr id="11" name="Picture 10" descr="imag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0" b="19180"/>
          <a:stretch/>
        </p:blipFill>
        <p:spPr>
          <a:xfrm>
            <a:off x="520699" y="2324100"/>
            <a:ext cx="81735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EJEMPLOS DE HORARIOS </a:t>
            </a:r>
            <a:r>
              <a:rPr lang="es-MX" dirty="0" smtClean="0"/>
              <a:t>Visuales</a:t>
            </a:r>
            <a:endParaRPr lang="es-MX" dirty="0"/>
          </a:p>
        </p:txBody>
      </p:sp>
      <p:pic>
        <p:nvPicPr>
          <p:cNvPr id="4" name="Picture 2" descr="DSC000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97"/>
          <a:stretch/>
        </p:blipFill>
        <p:spPr bwMode="auto">
          <a:xfrm>
            <a:off x="3114842" y="2068315"/>
            <a:ext cx="5533260" cy="175523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44727"/>
              </p:ext>
            </p:extLst>
          </p:nvPr>
        </p:nvGraphicFramePr>
        <p:xfrm>
          <a:off x="4266944" y="4002336"/>
          <a:ext cx="4381158" cy="2275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0579"/>
                <a:gridCol w="2190579"/>
              </a:tblGrid>
              <a:tr h="2275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IT’S </a:t>
                      </a:r>
                      <a:r>
                        <a:rPr lang="en-US" sz="2000" b="1" dirty="0">
                          <a:effectLst/>
                        </a:rPr>
                        <a:t>TIME FOR…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 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Choice </a:t>
                      </a:r>
                      <a:r>
                        <a:rPr lang="en-US" sz="2000" b="1" dirty="0">
                          <a:effectLst/>
                        </a:rPr>
                        <a:t>Time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" name="Picture 1" descr="Choice 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176" y="4598976"/>
            <a:ext cx="1501253" cy="150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1631" y="2095792"/>
            <a:ext cx="5330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37125" y="4145579"/>
            <a:ext cx="4524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51240" y="4145579"/>
            <a:ext cx="1672958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ES HORA DE...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15698" y="4091209"/>
            <a:ext cx="1522917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MX" b="1" dirty="0" smtClean="0"/>
              <a:t>Hora de elegir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0101" y="3489367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/>
              <a:t>El saludo en el </a:t>
            </a:r>
            <a:br>
              <a:rPr lang="es-MX" sz="900" b="1" dirty="0" smtClean="0"/>
            </a:br>
            <a:r>
              <a:rPr lang="es-MX" sz="900" b="1" dirty="0" smtClean="0"/>
              <a:t>patio de juegos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7496" y="356225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/>
              <a:t>El patio de juegos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28273" y="3554372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/>
              <a:t>El cuento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36108" y="3669788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/>
              <a:t>Pequeños grupos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235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Mini-HORARIO</a:t>
            </a:r>
            <a:endParaRPr lang="en-US" dirty="0"/>
          </a:p>
        </p:txBody>
      </p:sp>
      <p:pic>
        <p:nvPicPr>
          <p:cNvPr id="4" name="Content Placeholder 3" descr="DSC00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7" b="14407"/>
          <a:stretch>
            <a:fillRect/>
          </a:stretch>
        </p:blipFill>
        <p:spPr bwMode="auto">
          <a:xfrm>
            <a:off x="935081" y="2125579"/>
            <a:ext cx="7311929" cy="3903579"/>
          </a:xfrm>
          <a:prstGeom prst="rect">
            <a:avLst/>
          </a:prstGeom>
          <a:solidFill>
            <a:srgbClr val="000000">
              <a:shade val="95000"/>
            </a:srgbClr>
          </a:solidFill>
          <a:ln w="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780989" y="2108725"/>
            <a:ext cx="121560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00CC66"/>
                </a:solidFill>
              </a:rPr>
              <a:t>Primero</a:t>
            </a:r>
            <a:endParaRPr lang="en-US" sz="2200" b="1" dirty="0">
              <a:solidFill>
                <a:srgbClr val="00CC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990" y="2124114"/>
            <a:ext cx="131799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00CC66"/>
                </a:solidFill>
              </a:rPr>
              <a:t>Luego </a:t>
            </a:r>
            <a:r>
              <a:rPr lang="es-MX" b="1" dirty="0" smtClean="0">
                <a:solidFill>
                  <a:srgbClr val="00CC66"/>
                </a:solidFill>
              </a:rPr>
              <a:t> </a:t>
            </a:r>
            <a:endParaRPr lang="en-US" b="1" dirty="0">
              <a:solidFill>
                <a:srgbClr val="00CC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65" y="2654404"/>
            <a:ext cx="8899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Canción de</a:t>
            </a:r>
            <a:br>
              <a:rPr lang="es-MX" sz="1200" b="1" dirty="0" smtClean="0">
                <a:solidFill>
                  <a:schemeClr val="bg1"/>
                </a:solidFill>
              </a:rPr>
            </a:br>
            <a:r>
              <a:rPr lang="es-MX" sz="1200" b="1" dirty="0" smtClean="0">
                <a:solidFill>
                  <a:schemeClr val="bg1"/>
                </a:solidFill>
              </a:rPr>
              <a:t> la mañana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3783" y="4095794"/>
            <a:ext cx="1267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Canción de</a:t>
            </a:r>
            <a:br>
              <a:rPr lang="es-MX" sz="1200" b="1" dirty="0" smtClean="0">
                <a:solidFill>
                  <a:schemeClr val="bg1"/>
                </a:solidFill>
              </a:rPr>
            </a:br>
            <a:r>
              <a:rPr lang="es-MX" sz="1200" b="1" dirty="0" smtClean="0">
                <a:solidFill>
                  <a:schemeClr val="bg1"/>
                </a:solidFill>
              </a:rPr>
              <a:t> los sentimientos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019" y="3116069"/>
            <a:ext cx="9841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La asistencia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541" y="4388532"/>
            <a:ext cx="80009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Las reglas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3416" y="5490939"/>
            <a:ext cx="67518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El clima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4590" y="4388531"/>
            <a:ext cx="10061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El calendario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3407" y="3109200"/>
            <a:ext cx="8032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El horario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16" y="5631484"/>
            <a:ext cx="103323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Sígale al líder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2990" y="4143885"/>
            <a:ext cx="13179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El pequeño grupo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918" y="1956446"/>
            <a:ext cx="7940275" cy="4219026"/>
          </a:xfrm>
          <a:prstGeom prst="rect">
            <a:avLst/>
          </a:prstGeom>
          <a:solidFill>
            <a:srgbClr val="3F80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LAVANDO LAS MANOS: PASOS DETALLADOS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918" y="1954007"/>
            <a:ext cx="3992580" cy="28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3613" y="3360349"/>
            <a:ext cx="3992580" cy="28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697363"/>
            <a:ext cx="16129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1. Prender el agua.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9104" y="1704050"/>
            <a:ext cx="16562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2. Mojar las manos.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702829"/>
            <a:ext cx="15680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1. Prender el agua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573" y="4766691"/>
            <a:ext cx="14542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3. Agarrar jabón.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112" y="4772156"/>
            <a:ext cx="1941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4. Enjuagar las manos.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5907" y="3106433"/>
            <a:ext cx="1560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5. Apagar el agua.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9844" y="3122330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6. Secar las manos.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5907" y="6178829"/>
            <a:ext cx="15520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7. Tirar la toallita.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6361" y="6160892"/>
            <a:ext cx="1119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8. Ir a jugar. </a:t>
            </a:r>
          </a:p>
        </p:txBody>
      </p:sp>
    </p:spTree>
    <p:extLst>
      <p:ext uri="{BB962C8B-B14F-4D97-AF65-F5344CB8AC3E}">
        <p14:creationId xmlns:p14="http://schemas.microsoft.com/office/powerpoint/2010/main" val="16487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Horario para tomar turnos </a:t>
            </a:r>
            <a:endParaRPr lang="es-MX" dirty="0"/>
          </a:p>
        </p:txBody>
      </p:sp>
      <p:pic>
        <p:nvPicPr>
          <p:cNvPr id="4" name="Picture 2" descr="DSC001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2" t="2778" r="31404"/>
          <a:stretch/>
        </p:blipFill>
        <p:spPr bwMode="auto">
          <a:xfrm>
            <a:off x="2354608" y="2005261"/>
            <a:ext cx="4616625" cy="425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8942" y="5653395"/>
            <a:ext cx="87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200" b="1" dirty="0">
                <a:solidFill>
                  <a:prstClr val="black"/>
                </a:solidFill>
              </a:rPr>
              <a:t>Ya </a:t>
            </a:r>
            <a:r>
              <a:rPr lang="es-MX" sz="1200" b="1" dirty="0" smtClean="0">
                <a:solidFill>
                  <a:prstClr val="black"/>
                </a:solidFill>
              </a:rPr>
              <a:t>termin</a:t>
            </a:r>
            <a:r>
              <a:rPr lang="es-MX" sz="1200" b="1" dirty="0">
                <a:solidFill>
                  <a:prstClr val="black"/>
                </a:solidFill>
              </a:rPr>
              <a:t>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6911" y="2592562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MX" sz="1200" b="1" dirty="0">
                <a:solidFill>
                  <a:prstClr val="black"/>
                </a:solidFill>
              </a:rPr>
              <a:t>turno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968" y="3975276"/>
            <a:ext cx="1359668" cy="23083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900" dirty="0" smtClean="0"/>
              <a:t>computadora/ordenador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62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125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HORARIOS Y RUTINAS DIAPOSITIVAS OPCIONALES  EJEMPLOS DE HORARIOS Y RUTINAS INDIVIDUALIZADOS  </vt:lpstr>
      <vt:lpstr>EJEMPLO DE UN HORARIO CON OBJETOS</vt:lpstr>
      <vt:lpstr>EJEMPLOS DE HORARIOS Visuales</vt:lpstr>
      <vt:lpstr> Mini-HORARIO</vt:lpstr>
      <vt:lpstr>LAVANDO LAS MANOS: PASOS DETALLADOS</vt:lpstr>
      <vt:lpstr>Horario para tomar turnos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Prakarn</dc:creator>
  <cp:lastModifiedBy>L. Slater</cp:lastModifiedBy>
  <cp:revision>45</cp:revision>
  <dcterms:created xsi:type="dcterms:W3CDTF">2011-10-14T22:50:22Z</dcterms:created>
  <dcterms:modified xsi:type="dcterms:W3CDTF">2014-07-12T00:06:42Z</dcterms:modified>
</cp:coreProperties>
</file>