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5"/>
  </p:notes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0859" autoAdjust="0"/>
  </p:normalViewPr>
  <p:slideViewPr>
    <p:cSldViewPr snapToGrid="0" snapToObjects="1">
      <p:cViewPr>
        <p:scale>
          <a:sx n="72" d="100"/>
          <a:sy n="72" d="100"/>
        </p:scale>
        <p:origin x="-11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2427BA-CA1C-DD40-912E-45A5A1D3BFB9}" type="datetimeFigureOut">
              <a:rPr lang="en-US" smtClean="0"/>
              <a:t>6/3/2014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A8536E-B943-7F47-A758-0CD147B81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172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Name of video: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Talk: A Necessity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idea: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Communicating regularly verbally and non-verbally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Summary: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teacher describes two ways she and a co-teacher communicate throughout the day: verbally and non-verbally.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Length of video: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46 seconds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Suite name: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Teacher-to-Teacher Talk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8536E-B943-7F47-A758-0CD147B812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643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Name of video: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Talk: At the Cubbies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ideas: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Talking about coordinating classroom activities; using respectful language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Summary: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During transition, a lead teacher asks a teacher to give a message to another teacher who is at different location.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Length of video: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 seconds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Suite name: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Teacher-to-Teacher Talk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8536E-B943-7F47-A758-0CD147B812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195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Name of video: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Talk: Modeling for Children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idea: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Modeling positive rapport and working as a team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Summary: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teacher explains why teacher-to-teacher talk is important and how the teachers model positive relationships for children.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Length of video: 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 seconds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Suite name: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Teacher-to-Teacher Talk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8536E-B943-7F47-A758-0CD147B812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903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6/3/2014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6/3/2014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6/3/2014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6/3/2014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38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6/3/2014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1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6/3/2014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6/3/2014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6/3/2014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6/3/2014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6/3/2014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6/3/2014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6/3/2014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6/3/2014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C453A-6B12-3E4E-8E5B-4BFBFD851DC7}" type="datetimeFigureOut">
              <a:rPr lang="en-US" smtClean="0"/>
              <a:t>6/3/2014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6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eacher Talk A Necessity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26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acher Talk At the Cubbies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04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acher Talk Modeling for Children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71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5</TotalTime>
  <Words>160</Words>
  <Application>Microsoft Office PowerPoint</Application>
  <PresentationFormat>On-screen Show (4:3)</PresentationFormat>
  <Paragraphs>31</Paragraphs>
  <Slides>3</Slides>
  <Notes>3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Black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Prakarn</dc:creator>
  <cp:lastModifiedBy>E. Wimmer</cp:lastModifiedBy>
  <cp:revision>4</cp:revision>
  <dcterms:created xsi:type="dcterms:W3CDTF">2013-06-11T19:26:54Z</dcterms:created>
  <dcterms:modified xsi:type="dcterms:W3CDTF">2014-06-03T22:16:10Z</dcterms:modified>
</cp:coreProperties>
</file>