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6" r:id="rId5"/>
    <p:sldId id="305" r:id="rId6"/>
    <p:sldId id="421" r:id="rId7"/>
    <p:sldId id="420" r:id="rId8"/>
    <p:sldId id="274" r:id="rId9"/>
    <p:sldId id="296" r:id="rId10"/>
    <p:sldId id="300" r:id="rId11"/>
    <p:sldId id="301" r:id="rId12"/>
    <p:sldId id="302" r:id="rId13"/>
    <p:sldId id="311" r:id="rId14"/>
    <p:sldId id="295" r:id="rId15"/>
    <p:sldId id="310" r:id="rId16"/>
    <p:sldId id="304" r:id="rId17"/>
    <p:sldId id="306" r:id="rId18"/>
  </p:sldIdLst>
  <p:sldSz cx="12192000" cy="6858000"/>
  <p:notesSz cx="7010400" cy="92964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rill, Sarah (ACF)" initials="MS(" lastIdx="2" clrIdx="0"/>
  <p:cmAuthor id="2" name="Marickovich, Patricia (ACF) (CTR)" initials="M(" lastIdx="1" clrIdx="1"/>
  <p:cmAuthor id="3" name="Treshawn Anderson" initials="TA" lastIdx="1" clrIdx="2"/>
  <p:cmAuthor id="4" name="Sarah Merrill" initials="SM" lastIdx="1" clrIdx="3"/>
  <p:cmAuthor id="5" name="Elizabeth Zack" initials=""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1399DB-E536-4307-842D-3D643A5859F7}" v="2" dt="2020-04-10T19:49:46.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200" autoAdjust="0"/>
  </p:normalViewPr>
  <p:slideViewPr>
    <p:cSldViewPr snapToGrid="0">
      <p:cViewPr varScale="1">
        <p:scale>
          <a:sx n="63" d="100"/>
          <a:sy n="63" d="100"/>
        </p:scale>
        <p:origin x="240" y="53"/>
      </p:cViewPr>
      <p:guideLst>
        <p:guide orient="horz" pos="1239"/>
        <p:guide pos="3840"/>
      </p:guideLst>
    </p:cSldViewPr>
  </p:slideViewPr>
  <p:notesTextViewPr>
    <p:cViewPr>
      <p:scale>
        <a:sx n="1" d="1"/>
        <a:sy n="1" d="1"/>
      </p:scale>
      <p:origin x="0" y="0"/>
    </p:cViewPr>
  </p:notesTextViewPr>
  <p:notesViewPr>
    <p:cSldViewPr snapToGrid="0">
      <p:cViewPr varScale="1">
        <p:scale>
          <a:sx n="86" d="100"/>
          <a:sy n="86" d="100"/>
        </p:scale>
        <p:origin x="241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Burton" userId="8b011278-5f19-4c89-bed5-59098989f59c" providerId="ADAL" clId="{FB1399DB-E536-4307-842D-3D643A5859F7}"/>
    <pc:docChg chg="custSel modSld">
      <pc:chgData name="Danielle Burton" userId="8b011278-5f19-4c89-bed5-59098989f59c" providerId="ADAL" clId="{FB1399DB-E536-4307-842D-3D643A5859F7}" dt="2020-04-10T19:49:49.669" v="5" actId="1076"/>
      <pc:docMkLst>
        <pc:docMk/>
      </pc:docMkLst>
      <pc:sldChg chg="addSp delSp modSp delAnim">
        <pc:chgData name="Danielle Burton" userId="8b011278-5f19-4c89-bed5-59098989f59c" providerId="ADAL" clId="{FB1399DB-E536-4307-842D-3D643A5859F7}" dt="2020-04-10T19:49:49.669" v="5" actId="1076"/>
        <pc:sldMkLst>
          <pc:docMk/>
          <pc:sldMk cId="1804913559" sldId="306"/>
        </pc:sldMkLst>
        <pc:spChg chg="add del mod">
          <ac:chgData name="Danielle Burton" userId="8b011278-5f19-4c89-bed5-59098989f59c" providerId="ADAL" clId="{FB1399DB-E536-4307-842D-3D643A5859F7}" dt="2020-04-10T19:49:37.697" v="2" actId="21"/>
          <ac:spMkLst>
            <pc:docMk/>
            <pc:sldMk cId="1804913559" sldId="306"/>
            <ac:spMk id="5" creationId="{98FCAFAA-B7BE-49DF-BCD3-BB2A6F3AD044}"/>
          </ac:spMkLst>
        </pc:spChg>
        <pc:picChg chg="del">
          <ac:chgData name="Danielle Burton" userId="8b011278-5f19-4c89-bed5-59098989f59c" providerId="ADAL" clId="{FB1399DB-E536-4307-842D-3D643A5859F7}" dt="2020-04-10T19:49:26.273" v="0" actId="21"/>
          <ac:picMkLst>
            <pc:docMk/>
            <pc:sldMk cId="1804913559" sldId="306"/>
            <ac:picMk id="4" creationId="{9E3933A7-02A7-441A-82BE-4FA3C60139AE}"/>
          </ac:picMkLst>
        </pc:picChg>
        <pc:picChg chg="add mod">
          <ac:chgData name="Danielle Burton" userId="8b011278-5f19-4c89-bed5-59098989f59c" providerId="ADAL" clId="{FB1399DB-E536-4307-842D-3D643A5859F7}" dt="2020-04-10T19:49:40.756" v="3" actId="1076"/>
          <ac:picMkLst>
            <pc:docMk/>
            <pc:sldMk cId="1804913559" sldId="306"/>
            <ac:picMk id="6" creationId="{F9A01456-8C09-4502-B7AC-02833600EFEA}"/>
          </ac:picMkLst>
        </pc:picChg>
        <pc:picChg chg="add mod">
          <ac:chgData name="Danielle Burton" userId="8b011278-5f19-4c89-bed5-59098989f59c" providerId="ADAL" clId="{FB1399DB-E536-4307-842D-3D643A5859F7}" dt="2020-04-10T19:49:49.669" v="5" actId="1076"/>
          <ac:picMkLst>
            <pc:docMk/>
            <pc:sldMk cId="1804913559" sldId="306"/>
            <ac:picMk id="7" creationId="{0B02C4D0-FCAB-4E97-82E5-1C14D149E8EC}"/>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jpe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image" Target="../media/image9.jpg"/></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image" Target="../media/image9.jpg"/></Relationships>
</file>

<file path=ppt/diagrams/_rels/drawing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image" Target="../media/image9.jp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31AC3-FFE1-44FA-84D1-6C73571AA87A}"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3F505AE-B36B-4826-B676-E5796309D634}">
      <dgm:prSet phldrT="[Text]"/>
      <dgm:spPr/>
      <dgm:t>
        <a:bodyPr/>
        <a:lstStyle/>
        <a:p>
          <a:r>
            <a:rPr lang="en-US"/>
            <a:t>Effective Teaching  Practices</a:t>
          </a:r>
        </a:p>
      </dgm:t>
    </dgm:pt>
    <dgm:pt modelId="{3DCA1DD8-6B39-423C-8548-A642E3F5AA52}" type="parTrans" cxnId="{1CD3C82B-8C49-457A-8B86-2B39D77A58C1}">
      <dgm:prSet/>
      <dgm:spPr/>
      <dgm:t>
        <a:bodyPr/>
        <a:lstStyle/>
        <a:p>
          <a:endParaRPr lang="en-US"/>
        </a:p>
      </dgm:t>
    </dgm:pt>
    <dgm:pt modelId="{8C91B382-7409-4ED2-8B39-AA7B2A494892}" type="sibTrans" cxnId="{1CD3C82B-8C49-457A-8B86-2B39D77A58C1}">
      <dgm:prSet/>
      <dgm:spPr/>
      <dgm:t>
        <a:bodyPr/>
        <a:lstStyle/>
        <a:p>
          <a:endParaRPr lang="en-US"/>
        </a:p>
      </dgm:t>
    </dgm:pt>
    <dgm:pt modelId="{B66194D4-AF8D-4CBB-B1A9-01C51FB13F74}">
      <dgm:prSet phldrT="[Text]"/>
      <dgm:spPr/>
      <dgm:t>
        <a:bodyPr/>
        <a:lstStyle/>
        <a:p>
          <a:r>
            <a:rPr lang="en-US"/>
            <a:t>Child Development </a:t>
          </a:r>
        </a:p>
      </dgm:t>
    </dgm:pt>
    <dgm:pt modelId="{ED2FFA8F-CEAF-48D1-A238-784E981C491D}" type="parTrans" cxnId="{D4D89BB3-F991-49BC-A905-619B987BDB0B}">
      <dgm:prSet/>
      <dgm:spPr/>
      <dgm:t>
        <a:bodyPr/>
        <a:lstStyle/>
        <a:p>
          <a:endParaRPr lang="en-US"/>
        </a:p>
      </dgm:t>
    </dgm:pt>
    <dgm:pt modelId="{CC3026D1-2FE9-40E1-87E7-E0737FCC332D}" type="sibTrans" cxnId="{D4D89BB3-F991-49BC-A905-619B987BDB0B}">
      <dgm:prSet/>
      <dgm:spPr/>
      <dgm:t>
        <a:bodyPr/>
        <a:lstStyle/>
        <a:p>
          <a:endParaRPr lang="en-US"/>
        </a:p>
      </dgm:t>
    </dgm:pt>
    <dgm:pt modelId="{9C699474-ACA0-4145-8070-0496CBA7A93C}" type="pres">
      <dgm:prSet presAssocID="{7AC31AC3-FFE1-44FA-84D1-6C73571AA87A}" presName="Name0" presStyleCnt="0">
        <dgm:presLayoutVars>
          <dgm:dir/>
          <dgm:resizeHandles val="exact"/>
        </dgm:presLayoutVars>
      </dgm:prSet>
      <dgm:spPr/>
    </dgm:pt>
    <dgm:pt modelId="{A56D89F2-4044-484D-8524-AE1320AAEB7B}" type="pres">
      <dgm:prSet presAssocID="{B3F505AE-B36B-4826-B676-E5796309D634}" presName="composite" presStyleCnt="0"/>
      <dgm:spPr/>
    </dgm:pt>
    <dgm:pt modelId="{2FFB73CD-1796-4985-9334-76B2E0BCAA73}" type="pres">
      <dgm:prSet presAssocID="{B3F505AE-B36B-4826-B676-E5796309D634}" presName="imagSh" presStyleLbl="bgImgPlace1" presStyleIdx="0" presStyleCnt="2" custLinFactNeighborX="379" custLinFactNeighborY="16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10C038BF-E19C-499B-A14C-7D7E8926703F}" type="pres">
      <dgm:prSet presAssocID="{B3F505AE-B36B-4826-B676-E5796309D634}" presName="txNode" presStyleLbl="node1" presStyleIdx="0" presStyleCnt="2" custScaleX="100000" custScaleY="100000" custLinFactNeighborX="4236" custLinFactNeighborY="20475">
        <dgm:presLayoutVars>
          <dgm:bulletEnabled val="1"/>
        </dgm:presLayoutVars>
      </dgm:prSet>
      <dgm:spPr/>
    </dgm:pt>
    <dgm:pt modelId="{7596AFAA-49A3-4F24-8500-38047D53C74A}" type="pres">
      <dgm:prSet presAssocID="{8C91B382-7409-4ED2-8B39-AA7B2A494892}" presName="sibTrans" presStyleLbl="sibTrans2D1" presStyleIdx="0" presStyleCnt="1" custScaleX="249513" custLinFactY="123225" custLinFactNeighborX="80641" custLinFactNeighborY="200000"/>
      <dgm:spPr/>
    </dgm:pt>
    <dgm:pt modelId="{82810E15-94CA-4112-BD01-67C6F7E5BC7D}" type="pres">
      <dgm:prSet presAssocID="{8C91B382-7409-4ED2-8B39-AA7B2A494892}" presName="connTx" presStyleLbl="sibTrans2D1" presStyleIdx="0" presStyleCnt="1"/>
      <dgm:spPr/>
    </dgm:pt>
    <dgm:pt modelId="{74DA7689-60B8-4F0A-8562-E0935FDC4C07}" type="pres">
      <dgm:prSet presAssocID="{B66194D4-AF8D-4CBB-B1A9-01C51FB13F74}" presName="composite" presStyleCnt="0"/>
      <dgm:spPr/>
    </dgm:pt>
    <dgm:pt modelId="{BEC19D60-A82E-4310-9365-AFBD83787452}" type="pres">
      <dgm:prSet presAssocID="{B66194D4-AF8D-4CBB-B1A9-01C51FB13F74}" presName="imagSh" presStyleLbl="b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pt>
    <dgm:pt modelId="{AB5CBFE5-32C0-450C-A6F2-839A7F8AF83E}" type="pres">
      <dgm:prSet presAssocID="{B66194D4-AF8D-4CBB-B1A9-01C51FB13F74}" presName="txNode" presStyleLbl="node1" presStyleIdx="1" presStyleCnt="2" custLinFactNeighborX="-1412" custLinFactNeighborY="21182">
        <dgm:presLayoutVars>
          <dgm:bulletEnabled val="1"/>
        </dgm:presLayoutVars>
      </dgm:prSet>
      <dgm:spPr/>
    </dgm:pt>
  </dgm:ptLst>
  <dgm:cxnLst>
    <dgm:cxn modelId="{1CD3C82B-8C49-457A-8B86-2B39D77A58C1}" srcId="{7AC31AC3-FFE1-44FA-84D1-6C73571AA87A}" destId="{B3F505AE-B36B-4826-B676-E5796309D634}" srcOrd="0" destOrd="0" parTransId="{3DCA1DD8-6B39-423C-8548-A642E3F5AA52}" sibTransId="{8C91B382-7409-4ED2-8B39-AA7B2A494892}"/>
    <dgm:cxn modelId="{35AC0364-F55F-4FEC-A421-68674F763A51}" type="presOf" srcId="{B66194D4-AF8D-4CBB-B1A9-01C51FB13F74}" destId="{AB5CBFE5-32C0-450C-A6F2-839A7F8AF83E}" srcOrd="0" destOrd="0" presId="urn:microsoft.com/office/officeart/2005/8/layout/hProcess10"/>
    <dgm:cxn modelId="{C3FE9A44-C960-4424-91E8-A1ED61BC54AA}" type="presOf" srcId="{8C91B382-7409-4ED2-8B39-AA7B2A494892}" destId="{7596AFAA-49A3-4F24-8500-38047D53C74A}" srcOrd="0" destOrd="0" presId="urn:microsoft.com/office/officeart/2005/8/layout/hProcess10"/>
    <dgm:cxn modelId="{8E755691-A1F2-4E81-85B8-831AFA876617}" type="presOf" srcId="{7AC31AC3-FFE1-44FA-84D1-6C73571AA87A}" destId="{9C699474-ACA0-4145-8070-0496CBA7A93C}" srcOrd="0" destOrd="0" presId="urn:microsoft.com/office/officeart/2005/8/layout/hProcess10"/>
    <dgm:cxn modelId="{D4D89BB3-F991-49BC-A905-619B987BDB0B}" srcId="{7AC31AC3-FFE1-44FA-84D1-6C73571AA87A}" destId="{B66194D4-AF8D-4CBB-B1A9-01C51FB13F74}" srcOrd="1" destOrd="0" parTransId="{ED2FFA8F-CEAF-48D1-A238-784E981C491D}" sibTransId="{CC3026D1-2FE9-40E1-87E7-E0737FCC332D}"/>
    <dgm:cxn modelId="{AD49BFCD-3439-48FF-8428-B8FCD9C1D7B8}" type="presOf" srcId="{8C91B382-7409-4ED2-8B39-AA7B2A494892}" destId="{82810E15-94CA-4112-BD01-67C6F7E5BC7D}" srcOrd="1" destOrd="0" presId="urn:microsoft.com/office/officeart/2005/8/layout/hProcess10"/>
    <dgm:cxn modelId="{AB9E14F6-D851-4BCF-9E5E-58116613CF5E}" type="presOf" srcId="{B3F505AE-B36B-4826-B676-E5796309D634}" destId="{10C038BF-E19C-499B-A14C-7D7E8926703F}" srcOrd="0" destOrd="0" presId="urn:microsoft.com/office/officeart/2005/8/layout/hProcess10"/>
    <dgm:cxn modelId="{C4750A63-AEF3-4A9C-89E5-221671979FF9}" type="presParOf" srcId="{9C699474-ACA0-4145-8070-0496CBA7A93C}" destId="{A56D89F2-4044-484D-8524-AE1320AAEB7B}" srcOrd="0" destOrd="0" presId="urn:microsoft.com/office/officeart/2005/8/layout/hProcess10"/>
    <dgm:cxn modelId="{933351C6-6D2E-4869-8742-4F727461E0F1}" type="presParOf" srcId="{A56D89F2-4044-484D-8524-AE1320AAEB7B}" destId="{2FFB73CD-1796-4985-9334-76B2E0BCAA73}" srcOrd="0" destOrd="0" presId="urn:microsoft.com/office/officeart/2005/8/layout/hProcess10"/>
    <dgm:cxn modelId="{C5830490-58B4-4A24-A18A-D15F65493DDB}" type="presParOf" srcId="{A56D89F2-4044-484D-8524-AE1320AAEB7B}" destId="{10C038BF-E19C-499B-A14C-7D7E8926703F}" srcOrd="1" destOrd="0" presId="urn:microsoft.com/office/officeart/2005/8/layout/hProcess10"/>
    <dgm:cxn modelId="{2BACE982-7248-49B0-B11A-F3074F7353BD}" type="presParOf" srcId="{9C699474-ACA0-4145-8070-0496CBA7A93C}" destId="{7596AFAA-49A3-4F24-8500-38047D53C74A}" srcOrd="1" destOrd="0" presId="urn:microsoft.com/office/officeart/2005/8/layout/hProcess10"/>
    <dgm:cxn modelId="{0978E76E-C368-4CCD-BC79-328834195527}" type="presParOf" srcId="{7596AFAA-49A3-4F24-8500-38047D53C74A}" destId="{82810E15-94CA-4112-BD01-67C6F7E5BC7D}" srcOrd="0" destOrd="0" presId="urn:microsoft.com/office/officeart/2005/8/layout/hProcess10"/>
    <dgm:cxn modelId="{1303CA29-00DF-4608-B81E-92896EA31B44}" type="presParOf" srcId="{9C699474-ACA0-4145-8070-0496CBA7A93C}" destId="{74DA7689-60B8-4F0A-8562-E0935FDC4C07}" srcOrd="2" destOrd="0" presId="urn:microsoft.com/office/officeart/2005/8/layout/hProcess10"/>
    <dgm:cxn modelId="{5184F2BB-EBA9-4625-A170-83CFCA5054FC}" type="presParOf" srcId="{74DA7689-60B8-4F0A-8562-E0935FDC4C07}" destId="{BEC19D60-A82E-4310-9365-AFBD83787452}" srcOrd="0" destOrd="0" presId="urn:microsoft.com/office/officeart/2005/8/layout/hProcess10"/>
    <dgm:cxn modelId="{FF0FE6D0-EAAA-4CD0-8F69-0B5BFFA32FF6}" type="presParOf" srcId="{74DA7689-60B8-4F0A-8562-E0935FDC4C07}" destId="{AB5CBFE5-32C0-450C-A6F2-839A7F8AF83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C31AC3-FFE1-44FA-84D1-6C73571AA87A}"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3F505AE-B36B-4826-B676-E5796309D634}">
      <dgm:prSet phldrT="[Text]"/>
      <dgm:spPr/>
      <dgm:t>
        <a:bodyPr/>
        <a:lstStyle/>
        <a:p>
          <a:r>
            <a:rPr lang="en-US" dirty="0"/>
            <a:t>Effective Home Visiting and Socialization Practices</a:t>
          </a:r>
        </a:p>
      </dgm:t>
    </dgm:pt>
    <dgm:pt modelId="{3DCA1DD8-6B39-423C-8548-A642E3F5AA52}" type="parTrans" cxnId="{1CD3C82B-8C49-457A-8B86-2B39D77A58C1}">
      <dgm:prSet/>
      <dgm:spPr/>
      <dgm:t>
        <a:bodyPr/>
        <a:lstStyle/>
        <a:p>
          <a:endParaRPr lang="en-US"/>
        </a:p>
      </dgm:t>
    </dgm:pt>
    <dgm:pt modelId="{8C91B382-7409-4ED2-8B39-AA7B2A494892}" type="sibTrans" cxnId="{1CD3C82B-8C49-457A-8B86-2B39D77A58C1}">
      <dgm:prSet/>
      <dgm:spPr/>
      <dgm:t>
        <a:bodyPr/>
        <a:lstStyle/>
        <a:p>
          <a:endParaRPr lang="en-US"/>
        </a:p>
      </dgm:t>
    </dgm:pt>
    <dgm:pt modelId="{C6103B9D-8AEF-4389-850D-173A2DF3CB1E}">
      <dgm:prSet phldrT="[Text]"/>
      <dgm:spPr/>
      <dgm:t>
        <a:bodyPr/>
        <a:lstStyle/>
        <a:p>
          <a:r>
            <a:rPr lang="en-US"/>
            <a:t>Positive Parenting Practices</a:t>
          </a:r>
        </a:p>
      </dgm:t>
    </dgm:pt>
    <dgm:pt modelId="{76E58A3D-EACA-4690-B7B4-0B3A79A2EC56}" type="parTrans" cxnId="{4DB18DC8-F646-4B8C-80C6-28D7B0DEFA03}">
      <dgm:prSet/>
      <dgm:spPr/>
      <dgm:t>
        <a:bodyPr/>
        <a:lstStyle/>
        <a:p>
          <a:endParaRPr lang="en-US"/>
        </a:p>
      </dgm:t>
    </dgm:pt>
    <dgm:pt modelId="{B11F20FB-B021-40BF-BCCE-38ED89C2E336}" type="sibTrans" cxnId="{4DB18DC8-F646-4B8C-80C6-28D7B0DEFA03}">
      <dgm:prSet/>
      <dgm:spPr/>
      <dgm:t>
        <a:bodyPr/>
        <a:lstStyle/>
        <a:p>
          <a:endParaRPr lang="en-US"/>
        </a:p>
      </dgm:t>
    </dgm:pt>
    <dgm:pt modelId="{B66194D4-AF8D-4CBB-B1A9-01C51FB13F74}">
      <dgm:prSet phldrT="[Text]"/>
      <dgm:spPr/>
      <dgm:t>
        <a:bodyPr/>
        <a:lstStyle/>
        <a:p>
          <a:r>
            <a:rPr lang="en-US"/>
            <a:t>Child Development </a:t>
          </a:r>
        </a:p>
      </dgm:t>
    </dgm:pt>
    <dgm:pt modelId="{ED2FFA8F-CEAF-48D1-A238-784E981C491D}" type="parTrans" cxnId="{D4D89BB3-F991-49BC-A905-619B987BDB0B}">
      <dgm:prSet/>
      <dgm:spPr/>
      <dgm:t>
        <a:bodyPr/>
        <a:lstStyle/>
        <a:p>
          <a:endParaRPr lang="en-US"/>
        </a:p>
      </dgm:t>
    </dgm:pt>
    <dgm:pt modelId="{CC3026D1-2FE9-40E1-87E7-E0737FCC332D}" type="sibTrans" cxnId="{D4D89BB3-F991-49BC-A905-619B987BDB0B}">
      <dgm:prSet/>
      <dgm:spPr/>
      <dgm:t>
        <a:bodyPr/>
        <a:lstStyle/>
        <a:p>
          <a:endParaRPr lang="en-US"/>
        </a:p>
      </dgm:t>
    </dgm:pt>
    <dgm:pt modelId="{9C699474-ACA0-4145-8070-0496CBA7A93C}" type="pres">
      <dgm:prSet presAssocID="{7AC31AC3-FFE1-44FA-84D1-6C73571AA87A}" presName="Name0" presStyleCnt="0">
        <dgm:presLayoutVars>
          <dgm:dir/>
          <dgm:resizeHandles val="exact"/>
        </dgm:presLayoutVars>
      </dgm:prSet>
      <dgm:spPr/>
    </dgm:pt>
    <dgm:pt modelId="{A56D89F2-4044-484D-8524-AE1320AAEB7B}" type="pres">
      <dgm:prSet presAssocID="{B3F505AE-B36B-4826-B676-E5796309D634}" presName="composite" presStyleCnt="0"/>
      <dgm:spPr/>
    </dgm:pt>
    <dgm:pt modelId="{2FFB73CD-1796-4985-9334-76B2E0BCAA73}" type="pres">
      <dgm:prSet presAssocID="{B3F505AE-B36B-4826-B676-E5796309D634}"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0C038BF-E19C-499B-A14C-7D7E8926703F}" type="pres">
      <dgm:prSet presAssocID="{B3F505AE-B36B-4826-B676-E5796309D634}" presName="txNode" presStyleLbl="node1" presStyleIdx="0" presStyleCnt="3" custLinFactNeighborX="4236" custLinFactNeighborY="20475">
        <dgm:presLayoutVars>
          <dgm:bulletEnabled val="1"/>
        </dgm:presLayoutVars>
      </dgm:prSet>
      <dgm:spPr/>
    </dgm:pt>
    <dgm:pt modelId="{7596AFAA-49A3-4F24-8500-38047D53C74A}" type="pres">
      <dgm:prSet presAssocID="{8C91B382-7409-4ED2-8B39-AA7B2A494892}" presName="sibTrans" presStyleLbl="sibTrans2D1" presStyleIdx="0" presStyleCnt="2" custScaleX="249513" custLinFactY="123225" custLinFactNeighborX="80641" custLinFactNeighborY="200000"/>
      <dgm:spPr/>
    </dgm:pt>
    <dgm:pt modelId="{82810E15-94CA-4112-BD01-67C6F7E5BC7D}" type="pres">
      <dgm:prSet presAssocID="{8C91B382-7409-4ED2-8B39-AA7B2A494892}" presName="connTx" presStyleLbl="sibTrans2D1" presStyleIdx="0" presStyleCnt="2"/>
      <dgm:spPr/>
    </dgm:pt>
    <dgm:pt modelId="{9987E319-615B-4783-86EC-196A20D20AF5}" type="pres">
      <dgm:prSet presAssocID="{C6103B9D-8AEF-4389-850D-173A2DF3CB1E}" presName="composite" presStyleCnt="0"/>
      <dgm:spPr/>
    </dgm:pt>
    <dgm:pt modelId="{710B3F46-DEA1-42AD-9E2C-087CC0282C7C}" type="pres">
      <dgm:prSet presAssocID="{C6103B9D-8AEF-4389-850D-173A2DF3CB1E}" presName="imagSh" presStyleLbl="bgImgPlace1" presStyleIdx="1" presStyleCnt="3" custScaleX="116196" custScaleY="10347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1154985F-B4EF-4146-868E-338E4AF26BC1}" type="pres">
      <dgm:prSet presAssocID="{C6103B9D-8AEF-4389-850D-173A2DF3CB1E}" presName="txNode" presStyleLbl="node1" presStyleIdx="1" presStyleCnt="3" custLinFactNeighborX="-1412" custLinFactNeighborY="21888">
        <dgm:presLayoutVars>
          <dgm:bulletEnabled val="1"/>
        </dgm:presLayoutVars>
      </dgm:prSet>
      <dgm:spPr/>
    </dgm:pt>
    <dgm:pt modelId="{9224C0A7-E74C-4940-AE71-86C51CC7F0CD}" type="pres">
      <dgm:prSet presAssocID="{B11F20FB-B021-40BF-BCCE-38ED89C2E336}" presName="sibTrans" presStyleLbl="sibTrans2D1" presStyleIdx="1" presStyleCnt="2" custScaleX="274601" custLinFactY="140856" custLinFactNeighborX="43986" custLinFactNeighborY="200000"/>
      <dgm:spPr/>
    </dgm:pt>
    <dgm:pt modelId="{0C363742-1484-438C-993D-4086BC403B7F}" type="pres">
      <dgm:prSet presAssocID="{B11F20FB-B021-40BF-BCCE-38ED89C2E336}" presName="connTx" presStyleLbl="sibTrans2D1" presStyleIdx="1" presStyleCnt="2"/>
      <dgm:spPr/>
    </dgm:pt>
    <dgm:pt modelId="{74DA7689-60B8-4F0A-8562-E0935FDC4C07}" type="pres">
      <dgm:prSet presAssocID="{B66194D4-AF8D-4CBB-B1A9-01C51FB13F74}" presName="composite" presStyleCnt="0"/>
      <dgm:spPr/>
    </dgm:pt>
    <dgm:pt modelId="{BEC19D60-A82E-4310-9365-AFBD83787452}" type="pres">
      <dgm:prSet presAssocID="{B66194D4-AF8D-4CBB-B1A9-01C51FB13F74}" presName="imagSh" presStyleLbl="bgImgPlace1" presStyleIdx="2" presStyleCnt="3" custScaleX="110662" custScaleY="109414"/>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AB5CBFE5-32C0-450C-A6F2-839A7F8AF83E}" type="pres">
      <dgm:prSet presAssocID="{B66194D4-AF8D-4CBB-B1A9-01C51FB13F74}" presName="txNode" presStyleLbl="node1" presStyleIdx="2" presStyleCnt="3" custLinFactNeighborX="-1412" custLinFactNeighborY="21182">
        <dgm:presLayoutVars>
          <dgm:bulletEnabled val="1"/>
        </dgm:presLayoutVars>
      </dgm:prSet>
      <dgm:spPr/>
    </dgm:pt>
  </dgm:ptLst>
  <dgm:cxnLst>
    <dgm:cxn modelId="{5999F721-6718-48AF-BD83-6C5C5B987024}" type="presOf" srcId="{8C91B382-7409-4ED2-8B39-AA7B2A494892}" destId="{7596AFAA-49A3-4F24-8500-38047D53C74A}" srcOrd="0" destOrd="0" presId="urn:microsoft.com/office/officeart/2005/8/layout/hProcess10"/>
    <dgm:cxn modelId="{1CD3C82B-8C49-457A-8B86-2B39D77A58C1}" srcId="{7AC31AC3-FFE1-44FA-84D1-6C73571AA87A}" destId="{B3F505AE-B36B-4826-B676-E5796309D634}" srcOrd="0" destOrd="0" parTransId="{3DCA1DD8-6B39-423C-8548-A642E3F5AA52}" sibTransId="{8C91B382-7409-4ED2-8B39-AA7B2A494892}"/>
    <dgm:cxn modelId="{E5026362-2C56-4B9F-9ECA-77F1DB03319A}" type="presOf" srcId="{B3F505AE-B36B-4826-B676-E5796309D634}" destId="{10C038BF-E19C-499B-A14C-7D7E8926703F}" srcOrd="0" destOrd="0" presId="urn:microsoft.com/office/officeart/2005/8/layout/hProcess10"/>
    <dgm:cxn modelId="{381EDD59-4273-49A6-87ED-8D28660D3435}" type="presOf" srcId="{B11F20FB-B021-40BF-BCCE-38ED89C2E336}" destId="{0C363742-1484-438C-993D-4086BC403B7F}" srcOrd="1" destOrd="0" presId="urn:microsoft.com/office/officeart/2005/8/layout/hProcess10"/>
    <dgm:cxn modelId="{F019B18C-18D3-4D78-B093-3F15D2699395}" type="presOf" srcId="{C6103B9D-8AEF-4389-850D-173A2DF3CB1E}" destId="{1154985F-B4EF-4146-868E-338E4AF26BC1}" srcOrd="0" destOrd="0" presId="urn:microsoft.com/office/officeart/2005/8/layout/hProcess10"/>
    <dgm:cxn modelId="{E6B786AD-1C92-4240-BDF4-A2E069133EC9}" type="presOf" srcId="{7AC31AC3-FFE1-44FA-84D1-6C73571AA87A}" destId="{9C699474-ACA0-4145-8070-0496CBA7A93C}" srcOrd="0" destOrd="0" presId="urn:microsoft.com/office/officeart/2005/8/layout/hProcess10"/>
    <dgm:cxn modelId="{D4D89BB3-F991-49BC-A905-619B987BDB0B}" srcId="{7AC31AC3-FFE1-44FA-84D1-6C73571AA87A}" destId="{B66194D4-AF8D-4CBB-B1A9-01C51FB13F74}" srcOrd="2" destOrd="0" parTransId="{ED2FFA8F-CEAF-48D1-A238-784E981C491D}" sibTransId="{CC3026D1-2FE9-40E1-87E7-E0737FCC332D}"/>
    <dgm:cxn modelId="{4DB18DC8-F646-4B8C-80C6-28D7B0DEFA03}" srcId="{7AC31AC3-FFE1-44FA-84D1-6C73571AA87A}" destId="{C6103B9D-8AEF-4389-850D-173A2DF3CB1E}" srcOrd="1" destOrd="0" parTransId="{76E58A3D-EACA-4690-B7B4-0B3A79A2EC56}" sibTransId="{B11F20FB-B021-40BF-BCCE-38ED89C2E336}"/>
    <dgm:cxn modelId="{9175ECC8-A520-4732-B25F-113990FE3346}" type="presOf" srcId="{B11F20FB-B021-40BF-BCCE-38ED89C2E336}" destId="{9224C0A7-E74C-4940-AE71-86C51CC7F0CD}" srcOrd="0" destOrd="0" presId="urn:microsoft.com/office/officeart/2005/8/layout/hProcess10"/>
    <dgm:cxn modelId="{9759EBCE-6819-4F75-9970-E691FB0AB120}" type="presOf" srcId="{8C91B382-7409-4ED2-8B39-AA7B2A494892}" destId="{82810E15-94CA-4112-BD01-67C6F7E5BC7D}" srcOrd="1" destOrd="0" presId="urn:microsoft.com/office/officeart/2005/8/layout/hProcess10"/>
    <dgm:cxn modelId="{5EC5C7D2-ADE7-4839-8FC6-6C3ABDCEF64C}" type="presOf" srcId="{B66194D4-AF8D-4CBB-B1A9-01C51FB13F74}" destId="{AB5CBFE5-32C0-450C-A6F2-839A7F8AF83E}" srcOrd="0" destOrd="0" presId="urn:microsoft.com/office/officeart/2005/8/layout/hProcess10"/>
    <dgm:cxn modelId="{178FBC12-7B42-4404-A49F-47DC43EA4DA9}" type="presParOf" srcId="{9C699474-ACA0-4145-8070-0496CBA7A93C}" destId="{A56D89F2-4044-484D-8524-AE1320AAEB7B}" srcOrd="0" destOrd="0" presId="urn:microsoft.com/office/officeart/2005/8/layout/hProcess10"/>
    <dgm:cxn modelId="{6F2DFDED-4469-4461-ABF1-06365BA95692}" type="presParOf" srcId="{A56D89F2-4044-484D-8524-AE1320AAEB7B}" destId="{2FFB73CD-1796-4985-9334-76B2E0BCAA73}" srcOrd="0" destOrd="0" presId="urn:microsoft.com/office/officeart/2005/8/layout/hProcess10"/>
    <dgm:cxn modelId="{9AA8F017-78FD-4B92-92AF-63DC8E609624}" type="presParOf" srcId="{A56D89F2-4044-484D-8524-AE1320AAEB7B}" destId="{10C038BF-E19C-499B-A14C-7D7E8926703F}" srcOrd="1" destOrd="0" presId="urn:microsoft.com/office/officeart/2005/8/layout/hProcess10"/>
    <dgm:cxn modelId="{2BFF06DE-2E52-4459-AF3D-4B4073FB6E66}" type="presParOf" srcId="{9C699474-ACA0-4145-8070-0496CBA7A93C}" destId="{7596AFAA-49A3-4F24-8500-38047D53C74A}" srcOrd="1" destOrd="0" presId="urn:microsoft.com/office/officeart/2005/8/layout/hProcess10"/>
    <dgm:cxn modelId="{8CA3EC13-80BF-4E30-99AD-AE3F5697AB3D}" type="presParOf" srcId="{7596AFAA-49A3-4F24-8500-38047D53C74A}" destId="{82810E15-94CA-4112-BD01-67C6F7E5BC7D}" srcOrd="0" destOrd="0" presId="urn:microsoft.com/office/officeart/2005/8/layout/hProcess10"/>
    <dgm:cxn modelId="{12863C07-BB66-4C25-9FF7-3218C800341B}" type="presParOf" srcId="{9C699474-ACA0-4145-8070-0496CBA7A93C}" destId="{9987E319-615B-4783-86EC-196A20D20AF5}" srcOrd="2" destOrd="0" presId="urn:microsoft.com/office/officeart/2005/8/layout/hProcess10"/>
    <dgm:cxn modelId="{07141AC0-B427-44CE-86BB-D584E284B793}" type="presParOf" srcId="{9987E319-615B-4783-86EC-196A20D20AF5}" destId="{710B3F46-DEA1-42AD-9E2C-087CC0282C7C}" srcOrd="0" destOrd="0" presId="urn:microsoft.com/office/officeart/2005/8/layout/hProcess10"/>
    <dgm:cxn modelId="{D00BDE53-8885-41B4-9CFC-1EAD763E54AA}" type="presParOf" srcId="{9987E319-615B-4783-86EC-196A20D20AF5}" destId="{1154985F-B4EF-4146-868E-338E4AF26BC1}" srcOrd="1" destOrd="0" presId="urn:microsoft.com/office/officeart/2005/8/layout/hProcess10"/>
    <dgm:cxn modelId="{80F169A1-50F0-4A1F-80ED-805E042F07F2}" type="presParOf" srcId="{9C699474-ACA0-4145-8070-0496CBA7A93C}" destId="{9224C0A7-E74C-4940-AE71-86C51CC7F0CD}" srcOrd="3" destOrd="0" presId="urn:microsoft.com/office/officeart/2005/8/layout/hProcess10"/>
    <dgm:cxn modelId="{C746733C-E6E8-4BD0-B631-290EE2179B69}" type="presParOf" srcId="{9224C0A7-E74C-4940-AE71-86C51CC7F0CD}" destId="{0C363742-1484-438C-993D-4086BC403B7F}" srcOrd="0" destOrd="0" presId="urn:microsoft.com/office/officeart/2005/8/layout/hProcess10"/>
    <dgm:cxn modelId="{BED278AC-C4AB-435D-9372-DA4CB7B7C41F}" type="presParOf" srcId="{9C699474-ACA0-4145-8070-0496CBA7A93C}" destId="{74DA7689-60B8-4F0A-8562-E0935FDC4C07}" srcOrd="4" destOrd="0" presId="urn:microsoft.com/office/officeart/2005/8/layout/hProcess10"/>
    <dgm:cxn modelId="{1C47FA0C-1880-45F1-B3B0-5D3F5F37EA7B}" type="presParOf" srcId="{74DA7689-60B8-4F0A-8562-E0935FDC4C07}" destId="{BEC19D60-A82E-4310-9365-AFBD83787452}" srcOrd="0" destOrd="0" presId="urn:microsoft.com/office/officeart/2005/8/layout/hProcess10"/>
    <dgm:cxn modelId="{FB76E019-4250-416F-A423-A603C68B5059}" type="presParOf" srcId="{74DA7689-60B8-4F0A-8562-E0935FDC4C07}" destId="{AB5CBFE5-32C0-450C-A6F2-839A7F8AF83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C31AC3-FFE1-44FA-84D1-6C73571AA87A}"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3F505AE-B36B-4826-B676-E5796309D634}">
      <dgm:prSet phldrT="[Text]"/>
      <dgm:spPr/>
      <dgm:t>
        <a:bodyPr/>
        <a:lstStyle/>
        <a:p>
          <a:r>
            <a:rPr lang="en-US"/>
            <a:t>Effective Home Visiting Practices</a:t>
          </a:r>
        </a:p>
      </dgm:t>
    </dgm:pt>
    <dgm:pt modelId="{3DCA1DD8-6B39-423C-8548-A642E3F5AA52}" type="parTrans" cxnId="{1CD3C82B-8C49-457A-8B86-2B39D77A58C1}">
      <dgm:prSet/>
      <dgm:spPr/>
      <dgm:t>
        <a:bodyPr/>
        <a:lstStyle/>
        <a:p>
          <a:endParaRPr lang="en-US"/>
        </a:p>
      </dgm:t>
    </dgm:pt>
    <dgm:pt modelId="{8C91B382-7409-4ED2-8B39-AA7B2A494892}" type="sibTrans" cxnId="{1CD3C82B-8C49-457A-8B86-2B39D77A58C1}">
      <dgm:prSet/>
      <dgm:spPr/>
      <dgm:t>
        <a:bodyPr/>
        <a:lstStyle/>
        <a:p>
          <a:endParaRPr lang="en-US"/>
        </a:p>
      </dgm:t>
    </dgm:pt>
    <dgm:pt modelId="{C6103B9D-8AEF-4389-850D-173A2DF3CB1E}">
      <dgm:prSet phldrT="[Text]"/>
      <dgm:spPr>
        <a:solidFill>
          <a:schemeClr val="accent4"/>
        </a:solidFill>
      </dgm:spPr>
      <dgm:t>
        <a:bodyPr/>
        <a:lstStyle/>
        <a:p>
          <a:r>
            <a:rPr lang="en-US"/>
            <a:t>Positive Parenting Practices</a:t>
          </a:r>
        </a:p>
      </dgm:t>
    </dgm:pt>
    <dgm:pt modelId="{76E58A3D-EACA-4690-B7B4-0B3A79A2EC56}" type="parTrans" cxnId="{4DB18DC8-F646-4B8C-80C6-28D7B0DEFA03}">
      <dgm:prSet/>
      <dgm:spPr/>
      <dgm:t>
        <a:bodyPr/>
        <a:lstStyle/>
        <a:p>
          <a:endParaRPr lang="en-US"/>
        </a:p>
      </dgm:t>
    </dgm:pt>
    <dgm:pt modelId="{B11F20FB-B021-40BF-BCCE-38ED89C2E336}" type="sibTrans" cxnId="{4DB18DC8-F646-4B8C-80C6-28D7B0DEFA03}">
      <dgm:prSet/>
      <dgm:spPr/>
      <dgm:t>
        <a:bodyPr/>
        <a:lstStyle/>
        <a:p>
          <a:endParaRPr lang="en-US"/>
        </a:p>
      </dgm:t>
    </dgm:pt>
    <dgm:pt modelId="{B66194D4-AF8D-4CBB-B1A9-01C51FB13F74}">
      <dgm:prSet phldrT="[Text]"/>
      <dgm:spPr/>
      <dgm:t>
        <a:bodyPr/>
        <a:lstStyle/>
        <a:p>
          <a:r>
            <a:rPr lang="en-US"/>
            <a:t>Child Development </a:t>
          </a:r>
        </a:p>
      </dgm:t>
    </dgm:pt>
    <dgm:pt modelId="{ED2FFA8F-CEAF-48D1-A238-784E981C491D}" type="parTrans" cxnId="{D4D89BB3-F991-49BC-A905-619B987BDB0B}">
      <dgm:prSet/>
      <dgm:spPr/>
      <dgm:t>
        <a:bodyPr/>
        <a:lstStyle/>
        <a:p>
          <a:endParaRPr lang="en-US"/>
        </a:p>
      </dgm:t>
    </dgm:pt>
    <dgm:pt modelId="{CC3026D1-2FE9-40E1-87E7-E0737FCC332D}" type="sibTrans" cxnId="{D4D89BB3-F991-49BC-A905-619B987BDB0B}">
      <dgm:prSet/>
      <dgm:spPr/>
      <dgm:t>
        <a:bodyPr/>
        <a:lstStyle/>
        <a:p>
          <a:endParaRPr lang="en-US"/>
        </a:p>
      </dgm:t>
    </dgm:pt>
    <dgm:pt modelId="{9C699474-ACA0-4145-8070-0496CBA7A93C}" type="pres">
      <dgm:prSet presAssocID="{7AC31AC3-FFE1-44FA-84D1-6C73571AA87A}" presName="Name0" presStyleCnt="0">
        <dgm:presLayoutVars>
          <dgm:dir/>
          <dgm:resizeHandles val="exact"/>
        </dgm:presLayoutVars>
      </dgm:prSet>
      <dgm:spPr/>
    </dgm:pt>
    <dgm:pt modelId="{A56D89F2-4044-484D-8524-AE1320AAEB7B}" type="pres">
      <dgm:prSet presAssocID="{B3F505AE-B36B-4826-B676-E5796309D634}" presName="composite" presStyleCnt="0"/>
      <dgm:spPr/>
    </dgm:pt>
    <dgm:pt modelId="{2FFB73CD-1796-4985-9334-76B2E0BCAA73}" type="pres">
      <dgm:prSet presAssocID="{B3F505AE-B36B-4826-B676-E5796309D634}"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0C038BF-E19C-499B-A14C-7D7E8926703F}" type="pres">
      <dgm:prSet presAssocID="{B3F505AE-B36B-4826-B676-E5796309D634}" presName="txNode" presStyleLbl="node1" presStyleIdx="0" presStyleCnt="3" custLinFactNeighborX="4236" custLinFactNeighborY="20475">
        <dgm:presLayoutVars>
          <dgm:bulletEnabled val="1"/>
        </dgm:presLayoutVars>
      </dgm:prSet>
      <dgm:spPr/>
    </dgm:pt>
    <dgm:pt modelId="{7596AFAA-49A3-4F24-8500-38047D53C74A}" type="pres">
      <dgm:prSet presAssocID="{8C91B382-7409-4ED2-8B39-AA7B2A494892}" presName="sibTrans" presStyleLbl="sibTrans2D1" presStyleIdx="0" presStyleCnt="2" custScaleX="249513" custLinFactY="123225" custLinFactNeighborX="80641" custLinFactNeighborY="200000"/>
      <dgm:spPr/>
    </dgm:pt>
    <dgm:pt modelId="{82810E15-94CA-4112-BD01-67C6F7E5BC7D}" type="pres">
      <dgm:prSet presAssocID="{8C91B382-7409-4ED2-8B39-AA7B2A494892}" presName="connTx" presStyleLbl="sibTrans2D1" presStyleIdx="0" presStyleCnt="2"/>
      <dgm:spPr/>
    </dgm:pt>
    <dgm:pt modelId="{9987E319-615B-4783-86EC-196A20D20AF5}" type="pres">
      <dgm:prSet presAssocID="{C6103B9D-8AEF-4389-850D-173A2DF3CB1E}" presName="composite" presStyleCnt="0"/>
      <dgm:spPr/>
    </dgm:pt>
    <dgm:pt modelId="{710B3F46-DEA1-42AD-9E2C-087CC0282C7C}" type="pres">
      <dgm:prSet presAssocID="{C6103B9D-8AEF-4389-850D-173A2DF3CB1E}" presName="imagSh" presStyleLbl="bgImgPlace1" presStyleIdx="1" presStyleCnt="3" custScaleX="116196" custScaleY="10347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1154985F-B4EF-4146-868E-338E4AF26BC1}" type="pres">
      <dgm:prSet presAssocID="{C6103B9D-8AEF-4389-850D-173A2DF3CB1E}" presName="txNode" presStyleLbl="node1" presStyleIdx="1" presStyleCnt="3" custLinFactNeighborX="-1412" custLinFactNeighborY="21888">
        <dgm:presLayoutVars>
          <dgm:bulletEnabled val="1"/>
        </dgm:presLayoutVars>
      </dgm:prSet>
      <dgm:spPr/>
    </dgm:pt>
    <dgm:pt modelId="{9224C0A7-E74C-4940-AE71-86C51CC7F0CD}" type="pres">
      <dgm:prSet presAssocID="{B11F20FB-B021-40BF-BCCE-38ED89C2E336}" presName="sibTrans" presStyleLbl="sibTrans2D1" presStyleIdx="1" presStyleCnt="2" custScaleX="274601" custLinFactY="140856" custLinFactNeighborX="43986" custLinFactNeighborY="200000"/>
      <dgm:spPr/>
    </dgm:pt>
    <dgm:pt modelId="{0C363742-1484-438C-993D-4086BC403B7F}" type="pres">
      <dgm:prSet presAssocID="{B11F20FB-B021-40BF-BCCE-38ED89C2E336}" presName="connTx" presStyleLbl="sibTrans2D1" presStyleIdx="1" presStyleCnt="2"/>
      <dgm:spPr/>
    </dgm:pt>
    <dgm:pt modelId="{74DA7689-60B8-4F0A-8562-E0935FDC4C07}" type="pres">
      <dgm:prSet presAssocID="{B66194D4-AF8D-4CBB-B1A9-01C51FB13F74}" presName="composite" presStyleCnt="0"/>
      <dgm:spPr/>
    </dgm:pt>
    <dgm:pt modelId="{BEC19D60-A82E-4310-9365-AFBD83787452}" type="pres">
      <dgm:prSet presAssocID="{B66194D4-AF8D-4CBB-B1A9-01C51FB13F74}" presName="imagSh" presStyleLbl="bgImgPlace1" presStyleIdx="2" presStyleCnt="3" custScaleX="110662" custScaleY="109414"/>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AB5CBFE5-32C0-450C-A6F2-839A7F8AF83E}" type="pres">
      <dgm:prSet presAssocID="{B66194D4-AF8D-4CBB-B1A9-01C51FB13F74}" presName="txNode" presStyleLbl="node1" presStyleIdx="2" presStyleCnt="3" custLinFactNeighborX="-1412" custLinFactNeighborY="21182">
        <dgm:presLayoutVars>
          <dgm:bulletEnabled val="1"/>
        </dgm:presLayoutVars>
      </dgm:prSet>
      <dgm:spPr/>
    </dgm:pt>
  </dgm:ptLst>
  <dgm:cxnLst>
    <dgm:cxn modelId="{AC73B225-1C83-4B05-8BA6-4EADD319EC74}" type="presOf" srcId="{C6103B9D-8AEF-4389-850D-173A2DF3CB1E}" destId="{1154985F-B4EF-4146-868E-338E4AF26BC1}" srcOrd="0" destOrd="0" presId="urn:microsoft.com/office/officeart/2005/8/layout/hProcess10"/>
    <dgm:cxn modelId="{1CD3C82B-8C49-457A-8B86-2B39D77A58C1}" srcId="{7AC31AC3-FFE1-44FA-84D1-6C73571AA87A}" destId="{B3F505AE-B36B-4826-B676-E5796309D634}" srcOrd="0" destOrd="0" parTransId="{3DCA1DD8-6B39-423C-8548-A642E3F5AA52}" sibTransId="{8C91B382-7409-4ED2-8B39-AA7B2A494892}"/>
    <dgm:cxn modelId="{E69A0C2D-D3AE-47CF-BF58-D567BB1AAB4F}" type="presOf" srcId="{8C91B382-7409-4ED2-8B39-AA7B2A494892}" destId="{82810E15-94CA-4112-BD01-67C6F7E5BC7D}" srcOrd="1" destOrd="0" presId="urn:microsoft.com/office/officeart/2005/8/layout/hProcess10"/>
    <dgm:cxn modelId="{4C22B765-1479-4C28-8B63-9B1033CE6ED6}" type="presOf" srcId="{7AC31AC3-FFE1-44FA-84D1-6C73571AA87A}" destId="{9C699474-ACA0-4145-8070-0496CBA7A93C}" srcOrd="0" destOrd="0" presId="urn:microsoft.com/office/officeart/2005/8/layout/hProcess10"/>
    <dgm:cxn modelId="{DC0D2154-35AF-497D-9E51-2117571A7031}" type="presOf" srcId="{B3F505AE-B36B-4826-B676-E5796309D634}" destId="{10C038BF-E19C-499B-A14C-7D7E8926703F}" srcOrd="0" destOrd="0" presId="urn:microsoft.com/office/officeart/2005/8/layout/hProcess10"/>
    <dgm:cxn modelId="{5D3CF090-F8D0-4DBC-B214-B814C9AAB72E}" type="presOf" srcId="{B66194D4-AF8D-4CBB-B1A9-01C51FB13F74}" destId="{AB5CBFE5-32C0-450C-A6F2-839A7F8AF83E}" srcOrd="0" destOrd="0" presId="urn:microsoft.com/office/officeart/2005/8/layout/hProcess10"/>
    <dgm:cxn modelId="{2A14A494-5313-40A8-A6BE-F1BE915F5351}" type="presOf" srcId="{B11F20FB-B021-40BF-BCCE-38ED89C2E336}" destId="{0C363742-1484-438C-993D-4086BC403B7F}" srcOrd="1" destOrd="0" presId="urn:microsoft.com/office/officeart/2005/8/layout/hProcess10"/>
    <dgm:cxn modelId="{2D1710A4-E1BC-4E0D-B7C5-5200BCBD1B91}" type="presOf" srcId="{B11F20FB-B021-40BF-BCCE-38ED89C2E336}" destId="{9224C0A7-E74C-4940-AE71-86C51CC7F0CD}" srcOrd="0" destOrd="0" presId="urn:microsoft.com/office/officeart/2005/8/layout/hProcess10"/>
    <dgm:cxn modelId="{D4D89BB3-F991-49BC-A905-619B987BDB0B}" srcId="{7AC31AC3-FFE1-44FA-84D1-6C73571AA87A}" destId="{B66194D4-AF8D-4CBB-B1A9-01C51FB13F74}" srcOrd="2" destOrd="0" parTransId="{ED2FFA8F-CEAF-48D1-A238-784E981C491D}" sibTransId="{CC3026D1-2FE9-40E1-87E7-E0737FCC332D}"/>
    <dgm:cxn modelId="{1B1723C1-3874-4E19-BAEA-6F1BD14C2EE9}" type="presOf" srcId="{8C91B382-7409-4ED2-8B39-AA7B2A494892}" destId="{7596AFAA-49A3-4F24-8500-38047D53C74A}" srcOrd="0" destOrd="0" presId="urn:microsoft.com/office/officeart/2005/8/layout/hProcess10"/>
    <dgm:cxn modelId="{4DB18DC8-F646-4B8C-80C6-28D7B0DEFA03}" srcId="{7AC31AC3-FFE1-44FA-84D1-6C73571AA87A}" destId="{C6103B9D-8AEF-4389-850D-173A2DF3CB1E}" srcOrd="1" destOrd="0" parTransId="{76E58A3D-EACA-4690-B7B4-0B3A79A2EC56}" sibTransId="{B11F20FB-B021-40BF-BCCE-38ED89C2E336}"/>
    <dgm:cxn modelId="{8E703A41-F0E4-47AB-846B-C26BEA77D4EC}" type="presParOf" srcId="{9C699474-ACA0-4145-8070-0496CBA7A93C}" destId="{A56D89F2-4044-484D-8524-AE1320AAEB7B}" srcOrd="0" destOrd="0" presId="urn:microsoft.com/office/officeart/2005/8/layout/hProcess10"/>
    <dgm:cxn modelId="{CC47508D-61CB-442A-9936-BBB7AB923959}" type="presParOf" srcId="{A56D89F2-4044-484D-8524-AE1320AAEB7B}" destId="{2FFB73CD-1796-4985-9334-76B2E0BCAA73}" srcOrd="0" destOrd="0" presId="urn:microsoft.com/office/officeart/2005/8/layout/hProcess10"/>
    <dgm:cxn modelId="{17F4AD2F-06D0-4CF1-9C87-9B9CD6E2E5CA}" type="presParOf" srcId="{A56D89F2-4044-484D-8524-AE1320AAEB7B}" destId="{10C038BF-E19C-499B-A14C-7D7E8926703F}" srcOrd="1" destOrd="0" presId="urn:microsoft.com/office/officeart/2005/8/layout/hProcess10"/>
    <dgm:cxn modelId="{A02822DE-C2CE-4BF8-B844-9FC661733583}" type="presParOf" srcId="{9C699474-ACA0-4145-8070-0496CBA7A93C}" destId="{7596AFAA-49A3-4F24-8500-38047D53C74A}" srcOrd="1" destOrd="0" presId="urn:microsoft.com/office/officeart/2005/8/layout/hProcess10"/>
    <dgm:cxn modelId="{184403BF-B255-4C94-AB2E-8A54ECD4B56D}" type="presParOf" srcId="{7596AFAA-49A3-4F24-8500-38047D53C74A}" destId="{82810E15-94CA-4112-BD01-67C6F7E5BC7D}" srcOrd="0" destOrd="0" presId="urn:microsoft.com/office/officeart/2005/8/layout/hProcess10"/>
    <dgm:cxn modelId="{2A632E79-716C-4428-8EF1-2D11BCA1F6C5}" type="presParOf" srcId="{9C699474-ACA0-4145-8070-0496CBA7A93C}" destId="{9987E319-615B-4783-86EC-196A20D20AF5}" srcOrd="2" destOrd="0" presId="urn:microsoft.com/office/officeart/2005/8/layout/hProcess10"/>
    <dgm:cxn modelId="{07D0FA97-F575-4AC0-BBDF-88DAC2522C0C}" type="presParOf" srcId="{9987E319-615B-4783-86EC-196A20D20AF5}" destId="{710B3F46-DEA1-42AD-9E2C-087CC0282C7C}" srcOrd="0" destOrd="0" presId="urn:microsoft.com/office/officeart/2005/8/layout/hProcess10"/>
    <dgm:cxn modelId="{40CF509E-F5B1-4DD7-BAD5-0C41CCF81EC8}" type="presParOf" srcId="{9987E319-615B-4783-86EC-196A20D20AF5}" destId="{1154985F-B4EF-4146-868E-338E4AF26BC1}" srcOrd="1" destOrd="0" presId="urn:microsoft.com/office/officeart/2005/8/layout/hProcess10"/>
    <dgm:cxn modelId="{924D2709-E31D-49A9-B651-DC03F21752AA}" type="presParOf" srcId="{9C699474-ACA0-4145-8070-0496CBA7A93C}" destId="{9224C0A7-E74C-4940-AE71-86C51CC7F0CD}" srcOrd="3" destOrd="0" presId="urn:microsoft.com/office/officeart/2005/8/layout/hProcess10"/>
    <dgm:cxn modelId="{734A2FF3-E9C1-468A-801B-87BF5B105937}" type="presParOf" srcId="{9224C0A7-E74C-4940-AE71-86C51CC7F0CD}" destId="{0C363742-1484-438C-993D-4086BC403B7F}" srcOrd="0" destOrd="0" presId="urn:microsoft.com/office/officeart/2005/8/layout/hProcess10"/>
    <dgm:cxn modelId="{43A9A805-3FA4-4082-B617-869ACBC73A05}" type="presParOf" srcId="{9C699474-ACA0-4145-8070-0496CBA7A93C}" destId="{74DA7689-60B8-4F0A-8562-E0935FDC4C07}" srcOrd="4" destOrd="0" presId="urn:microsoft.com/office/officeart/2005/8/layout/hProcess10"/>
    <dgm:cxn modelId="{B926D893-AD78-4378-8BF5-9C05D096932B}" type="presParOf" srcId="{74DA7689-60B8-4F0A-8562-E0935FDC4C07}" destId="{BEC19D60-A82E-4310-9365-AFBD83787452}" srcOrd="0" destOrd="0" presId="urn:microsoft.com/office/officeart/2005/8/layout/hProcess10"/>
    <dgm:cxn modelId="{7C9E5C50-DA81-4323-BF38-1E2B90B643B9}" type="presParOf" srcId="{74DA7689-60B8-4F0A-8562-E0935FDC4C07}" destId="{AB5CBFE5-32C0-450C-A6F2-839A7F8AF83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B73CD-1796-4985-9334-76B2E0BCAA73}">
      <dsp:nvSpPr>
        <dsp:cNvPr id="0" name=""/>
        <dsp:cNvSpPr/>
      </dsp:nvSpPr>
      <dsp:spPr>
        <a:xfrm>
          <a:off x="14444" y="117360"/>
          <a:ext cx="2939386" cy="293938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C038BF-E19C-499B-A14C-7D7E8926703F}">
      <dsp:nvSpPr>
        <dsp:cNvPr id="0" name=""/>
        <dsp:cNvSpPr/>
      </dsp:nvSpPr>
      <dsp:spPr>
        <a:xfrm>
          <a:off x="606321" y="1988711"/>
          <a:ext cx="2939386" cy="2939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Effective Teaching  Practices</a:t>
          </a:r>
        </a:p>
      </dsp:txBody>
      <dsp:txXfrm>
        <a:off x="692413" y="2074803"/>
        <a:ext cx="2767202" cy="2767202"/>
      </dsp:txXfrm>
    </dsp:sp>
    <dsp:sp modelId="{7596AFAA-49A3-4F24-8500-38047D53C74A}">
      <dsp:nvSpPr>
        <dsp:cNvPr id="0" name=""/>
        <dsp:cNvSpPr/>
      </dsp:nvSpPr>
      <dsp:spPr>
        <a:xfrm rot="21596355">
          <a:off x="3549211" y="3514371"/>
          <a:ext cx="1402991" cy="70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549211" y="3655742"/>
        <a:ext cx="1191103" cy="423775"/>
      </dsp:txXfrm>
    </dsp:sp>
    <dsp:sp modelId="{BEC19D60-A82E-4310-9365-AFBD83787452}">
      <dsp:nvSpPr>
        <dsp:cNvPr id="0" name=""/>
        <dsp:cNvSpPr/>
      </dsp:nvSpPr>
      <dsp:spPr>
        <a:xfrm>
          <a:off x="4560379" y="112539"/>
          <a:ext cx="2939386" cy="293938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5CBFE5-32C0-450C-A6F2-839A7F8AF83E}">
      <dsp:nvSpPr>
        <dsp:cNvPr id="0" name=""/>
        <dsp:cNvSpPr/>
      </dsp:nvSpPr>
      <dsp:spPr>
        <a:xfrm>
          <a:off x="4997380" y="1988711"/>
          <a:ext cx="2939386" cy="2939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Child Development </a:t>
          </a:r>
        </a:p>
      </dsp:txBody>
      <dsp:txXfrm>
        <a:off x="5083472" y="2074803"/>
        <a:ext cx="2767202" cy="2767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B73CD-1796-4985-9334-76B2E0BCAA73}">
      <dsp:nvSpPr>
        <dsp:cNvPr id="0" name=""/>
        <dsp:cNvSpPr/>
      </dsp:nvSpPr>
      <dsp:spPr>
        <a:xfrm>
          <a:off x="3749" y="1190183"/>
          <a:ext cx="1846500" cy="184650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C038BF-E19C-499B-A14C-7D7E8926703F}">
      <dsp:nvSpPr>
        <dsp:cNvPr id="0" name=""/>
        <dsp:cNvSpPr/>
      </dsp:nvSpPr>
      <dsp:spPr>
        <a:xfrm>
          <a:off x="382560" y="2676155"/>
          <a:ext cx="1846500" cy="18465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Effective Home Visiting and Socialization Practices</a:t>
          </a:r>
        </a:p>
      </dsp:txBody>
      <dsp:txXfrm>
        <a:off x="436642" y="2730237"/>
        <a:ext cx="1738336" cy="1738336"/>
      </dsp:txXfrm>
    </dsp:sp>
    <dsp:sp modelId="{7596AFAA-49A3-4F24-8500-38047D53C74A}">
      <dsp:nvSpPr>
        <dsp:cNvPr id="0" name=""/>
        <dsp:cNvSpPr/>
      </dsp:nvSpPr>
      <dsp:spPr>
        <a:xfrm rot="18302">
          <a:off x="2226854" y="3333457"/>
          <a:ext cx="887472" cy="443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26855" y="3421841"/>
        <a:ext cx="754366" cy="266212"/>
      </dsp:txXfrm>
    </dsp:sp>
    <dsp:sp modelId="{710B3F46-DEA1-42AD-9E2C-087CC0282C7C}">
      <dsp:nvSpPr>
        <dsp:cNvPr id="0" name=""/>
        <dsp:cNvSpPr/>
      </dsp:nvSpPr>
      <dsp:spPr>
        <a:xfrm>
          <a:off x="2866469" y="1174147"/>
          <a:ext cx="2145559" cy="191064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54985F-B4EF-4146-868E-338E4AF26BC1}">
      <dsp:nvSpPr>
        <dsp:cNvPr id="0" name=""/>
        <dsp:cNvSpPr/>
      </dsp:nvSpPr>
      <dsp:spPr>
        <a:xfrm>
          <a:off x="3290519" y="2718283"/>
          <a:ext cx="1846500" cy="18465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Positive Parenting Practices</a:t>
          </a:r>
        </a:p>
      </dsp:txBody>
      <dsp:txXfrm>
        <a:off x="3344601" y="2772365"/>
        <a:ext cx="1738336" cy="1738336"/>
      </dsp:txXfrm>
    </dsp:sp>
    <dsp:sp modelId="{9224C0A7-E74C-4940-AE71-86C51CC7F0CD}">
      <dsp:nvSpPr>
        <dsp:cNvPr id="0" name=""/>
        <dsp:cNvSpPr/>
      </dsp:nvSpPr>
      <dsp:spPr>
        <a:xfrm rot="31833">
          <a:off x="5183968" y="3434112"/>
          <a:ext cx="833014" cy="443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183971" y="3522234"/>
        <a:ext cx="699908" cy="266212"/>
      </dsp:txXfrm>
    </dsp:sp>
    <dsp:sp modelId="{BEC19D60-A82E-4310-9365-AFBD83787452}">
      <dsp:nvSpPr>
        <dsp:cNvPr id="0" name=""/>
        <dsp:cNvSpPr/>
      </dsp:nvSpPr>
      <dsp:spPr>
        <a:xfrm>
          <a:off x="5878719" y="1146726"/>
          <a:ext cx="2043374" cy="20203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5CBFE5-32C0-450C-A6F2-839A7F8AF83E}">
      <dsp:nvSpPr>
        <dsp:cNvPr id="0" name=""/>
        <dsp:cNvSpPr/>
      </dsp:nvSpPr>
      <dsp:spPr>
        <a:xfrm>
          <a:off x="6251677" y="2732667"/>
          <a:ext cx="1846500" cy="18465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Child Development </a:t>
          </a:r>
        </a:p>
      </dsp:txBody>
      <dsp:txXfrm>
        <a:off x="6305759" y="2786749"/>
        <a:ext cx="1738336" cy="17383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B73CD-1796-4985-9334-76B2E0BCAA73}">
      <dsp:nvSpPr>
        <dsp:cNvPr id="0" name=""/>
        <dsp:cNvSpPr/>
      </dsp:nvSpPr>
      <dsp:spPr>
        <a:xfrm>
          <a:off x="3749" y="1232132"/>
          <a:ext cx="1846500" cy="184650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C038BF-E19C-499B-A14C-7D7E8926703F}">
      <dsp:nvSpPr>
        <dsp:cNvPr id="0" name=""/>
        <dsp:cNvSpPr/>
      </dsp:nvSpPr>
      <dsp:spPr>
        <a:xfrm>
          <a:off x="382560" y="2718104"/>
          <a:ext cx="1846500" cy="18465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Effective Home Visiting Practices</a:t>
          </a:r>
        </a:p>
      </dsp:txBody>
      <dsp:txXfrm>
        <a:off x="436642" y="2772186"/>
        <a:ext cx="1738336" cy="1738336"/>
      </dsp:txXfrm>
    </dsp:sp>
    <dsp:sp modelId="{7596AFAA-49A3-4F24-8500-38047D53C74A}">
      <dsp:nvSpPr>
        <dsp:cNvPr id="0" name=""/>
        <dsp:cNvSpPr/>
      </dsp:nvSpPr>
      <dsp:spPr>
        <a:xfrm rot="18302">
          <a:off x="2226854" y="3375406"/>
          <a:ext cx="887472" cy="443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226855" y="3463790"/>
        <a:ext cx="754366" cy="266212"/>
      </dsp:txXfrm>
    </dsp:sp>
    <dsp:sp modelId="{710B3F46-DEA1-42AD-9E2C-087CC0282C7C}">
      <dsp:nvSpPr>
        <dsp:cNvPr id="0" name=""/>
        <dsp:cNvSpPr/>
      </dsp:nvSpPr>
      <dsp:spPr>
        <a:xfrm>
          <a:off x="2866469" y="1216096"/>
          <a:ext cx="2145559" cy="191064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54985F-B4EF-4146-868E-338E4AF26BC1}">
      <dsp:nvSpPr>
        <dsp:cNvPr id="0" name=""/>
        <dsp:cNvSpPr/>
      </dsp:nvSpPr>
      <dsp:spPr>
        <a:xfrm>
          <a:off x="3290519" y="2760232"/>
          <a:ext cx="1846500" cy="1846500"/>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Positive Parenting Practices</a:t>
          </a:r>
        </a:p>
      </dsp:txBody>
      <dsp:txXfrm>
        <a:off x="3344601" y="2814314"/>
        <a:ext cx="1738336" cy="1738336"/>
      </dsp:txXfrm>
    </dsp:sp>
    <dsp:sp modelId="{9224C0A7-E74C-4940-AE71-86C51CC7F0CD}">
      <dsp:nvSpPr>
        <dsp:cNvPr id="0" name=""/>
        <dsp:cNvSpPr/>
      </dsp:nvSpPr>
      <dsp:spPr>
        <a:xfrm rot="31833">
          <a:off x="5183968" y="3476061"/>
          <a:ext cx="833014" cy="443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183971" y="3564183"/>
        <a:ext cx="699908" cy="266212"/>
      </dsp:txXfrm>
    </dsp:sp>
    <dsp:sp modelId="{BEC19D60-A82E-4310-9365-AFBD83787452}">
      <dsp:nvSpPr>
        <dsp:cNvPr id="0" name=""/>
        <dsp:cNvSpPr/>
      </dsp:nvSpPr>
      <dsp:spPr>
        <a:xfrm>
          <a:off x="5878719" y="1188675"/>
          <a:ext cx="2043374" cy="20203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5CBFE5-32C0-450C-A6F2-839A7F8AF83E}">
      <dsp:nvSpPr>
        <dsp:cNvPr id="0" name=""/>
        <dsp:cNvSpPr/>
      </dsp:nvSpPr>
      <dsp:spPr>
        <a:xfrm>
          <a:off x="6251677" y="2774616"/>
          <a:ext cx="1846500" cy="18465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Child Development </a:t>
          </a:r>
        </a:p>
      </dsp:txBody>
      <dsp:txXfrm>
        <a:off x="6305759" y="2828698"/>
        <a:ext cx="1738336" cy="17383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2EACF1-E425-40D6-8C09-84BB12800409}" type="datetimeFigureOut">
              <a:rPr lang="en-US" smtClean="0"/>
              <a:t>4/10/2020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DE0B423-10A6-43CD-BE76-E0C426CA6CAA}" type="slidenum">
              <a:rPr lang="en-US" smtClean="0"/>
              <a:t>‹#›</a:t>
            </a:fld>
            <a:endParaRPr lang="en-US"/>
          </a:p>
        </p:txBody>
      </p:sp>
    </p:spTree>
    <p:extLst>
      <p:ext uri="{BB962C8B-B14F-4D97-AF65-F5344CB8AC3E}">
        <p14:creationId xmlns:p14="http://schemas.microsoft.com/office/powerpoint/2010/main" val="305252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1</a:t>
            </a:r>
          </a:p>
          <a:p>
            <a:r>
              <a:rPr lang="en-US" b="1" dirty="0"/>
              <a:t>Opening Slide</a:t>
            </a:r>
          </a:p>
        </p:txBody>
      </p:sp>
      <p:sp>
        <p:nvSpPr>
          <p:cNvPr id="4" name="Slide Number Placeholder 3"/>
          <p:cNvSpPr>
            <a:spLocks noGrp="1"/>
          </p:cNvSpPr>
          <p:nvPr>
            <p:ph type="sldNum" sz="quarter" idx="5"/>
          </p:nvPr>
        </p:nvSpPr>
        <p:spPr/>
        <p:txBody>
          <a:bodyPr/>
          <a:lstStyle/>
          <a:p>
            <a:fld id="{CDE0B423-10A6-43CD-BE76-E0C426CA6CAA}" type="slidenum">
              <a:rPr lang="en-US" smtClean="0"/>
              <a:t>1</a:t>
            </a:fld>
            <a:endParaRPr lang="en-US"/>
          </a:p>
        </p:txBody>
      </p:sp>
    </p:spTree>
    <p:extLst>
      <p:ext uri="{BB962C8B-B14F-4D97-AF65-F5344CB8AC3E}">
        <p14:creationId xmlns:p14="http://schemas.microsoft.com/office/powerpoint/2010/main" val="3460372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HV Slide 10</a:t>
            </a:r>
          </a:p>
          <a:p>
            <a:endParaRPr lang="en-US" dirty="0"/>
          </a:p>
        </p:txBody>
      </p:sp>
      <p:sp>
        <p:nvSpPr>
          <p:cNvPr id="4" name="Slide Number Placeholder 3"/>
          <p:cNvSpPr>
            <a:spLocks noGrp="1"/>
          </p:cNvSpPr>
          <p:nvPr>
            <p:ph type="sldNum" sz="quarter" idx="5"/>
          </p:nvPr>
        </p:nvSpPr>
        <p:spPr/>
        <p:txBody>
          <a:bodyPr/>
          <a:lstStyle/>
          <a:p>
            <a:fld id="{CDE0B423-10A6-43CD-BE76-E0C426CA6CAA}" type="slidenum">
              <a:rPr lang="en-US" smtClean="0"/>
              <a:t>10</a:t>
            </a:fld>
            <a:endParaRPr lang="en-US"/>
          </a:p>
        </p:txBody>
      </p:sp>
    </p:spTree>
    <p:extLst>
      <p:ext uri="{BB962C8B-B14F-4D97-AF65-F5344CB8AC3E}">
        <p14:creationId xmlns:p14="http://schemas.microsoft.com/office/powerpoint/2010/main" val="305525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11</a:t>
            </a:r>
          </a:p>
        </p:txBody>
      </p:sp>
      <p:sp>
        <p:nvSpPr>
          <p:cNvPr id="4" name="Slide Number Placeholder 3"/>
          <p:cNvSpPr>
            <a:spLocks noGrp="1"/>
          </p:cNvSpPr>
          <p:nvPr>
            <p:ph type="sldNum" sz="quarter" idx="10"/>
          </p:nvPr>
        </p:nvSpPr>
        <p:spPr/>
        <p:txBody>
          <a:bodyPr/>
          <a:lstStyle/>
          <a:p>
            <a:pPr defTabSz="931774">
              <a:defRPr/>
            </a:pPr>
            <a:fld id="{3AFF6CDF-794E-4427-A88F-D37E84A406B0}" type="slidenum">
              <a:rPr lang="en-US">
                <a:solidFill>
                  <a:prstClr val="black"/>
                </a:solidFill>
                <a:latin typeface="Calibri"/>
              </a:rPr>
              <a:pPr defTabSz="931774">
                <a:defRPr/>
              </a:pPr>
              <a:t>11</a:t>
            </a:fld>
            <a:endParaRPr lang="en-US">
              <a:solidFill>
                <a:prstClr val="black"/>
              </a:solidFill>
              <a:latin typeface="Calibri"/>
            </a:endParaRPr>
          </a:p>
        </p:txBody>
      </p:sp>
    </p:spTree>
    <p:extLst>
      <p:ext uri="{BB962C8B-B14F-4D97-AF65-F5344CB8AC3E}">
        <p14:creationId xmlns:p14="http://schemas.microsoft.com/office/powerpoint/2010/main" val="113537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12</a:t>
            </a:r>
          </a:p>
          <a:p>
            <a:endParaRPr lang="en-US" dirty="0"/>
          </a:p>
        </p:txBody>
      </p:sp>
      <p:sp>
        <p:nvSpPr>
          <p:cNvPr id="4" name="Slide Number Placeholder 3"/>
          <p:cNvSpPr>
            <a:spLocks noGrp="1"/>
          </p:cNvSpPr>
          <p:nvPr>
            <p:ph type="sldNum" sz="quarter" idx="5"/>
          </p:nvPr>
        </p:nvSpPr>
        <p:spPr/>
        <p:txBody>
          <a:bodyPr/>
          <a:lstStyle/>
          <a:p>
            <a:fld id="{CDE0B423-10A6-43CD-BE76-E0C426CA6CAA}" type="slidenum">
              <a:rPr lang="en-US" smtClean="0"/>
              <a:t>12</a:t>
            </a:fld>
            <a:endParaRPr lang="en-US"/>
          </a:p>
        </p:txBody>
      </p:sp>
    </p:spTree>
    <p:extLst>
      <p:ext uri="{BB962C8B-B14F-4D97-AF65-F5344CB8AC3E}">
        <p14:creationId xmlns:p14="http://schemas.microsoft.com/office/powerpoint/2010/main" val="4205182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13</a:t>
            </a:r>
          </a:p>
        </p:txBody>
      </p:sp>
      <p:sp>
        <p:nvSpPr>
          <p:cNvPr id="4" name="Slide Number Placeholder 3"/>
          <p:cNvSpPr>
            <a:spLocks noGrp="1"/>
          </p:cNvSpPr>
          <p:nvPr>
            <p:ph type="sldNum" sz="quarter" idx="10"/>
          </p:nvPr>
        </p:nvSpPr>
        <p:spPr/>
        <p:txBody>
          <a:bodyPr/>
          <a:lstStyle/>
          <a:p>
            <a:fld id="{CDE0B423-10A6-43CD-BE76-E0C426CA6CAA}" type="slidenum">
              <a:rPr lang="en-US" smtClean="0"/>
              <a:t>13</a:t>
            </a:fld>
            <a:endParaRPr lang="en-US"/>
          </a:p>
        </p:txBody>
      </p:sp>
    </p:spTree>
    <p:extLst>
      <p:ext uri="{BB962C8B-B14F-4D97-AF65-F5344CB8AC3E}">
        <p14:creationId xmlns:p14="http://schemas.microsoft.com/office/powerpoint/2010/main" val="283790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a:t>
            </a:r>
          </a:p>
          <a:p>
            <a:r>
              <a:rPr lang="en-US" b="1"/>
              <a:t>Slide 14</a:t>
            </a:r>
            <a:endParaRPr lang="en-US" b="1" dirty="0"/>
          </a:p>
        </p:txBody>
      </p:sp>
      <p:sp>
        <p:nvSpPr>
          <p:cNvPr id="4" name="Slide Number Placeholder 3"/>
          <p:cNvSpPr>
            <a:spLocks noGrp="1"/>
          </p:cNvSpPr>
          <p:nvPr>
            <p:ph type="sldNum" sz="quarter" idx="5"/>
          </p:nvPr>
        </p:nvSpPr>
        <p:spPr/>
        <p:txBody>
          <a:bodyPr/>
          <a:lstStyle/>
          <a:p>
            <a:fld id="{CDE0B423-10A6-43CD-BE76-E0C426CA6CAA}" type="slidenum">
              <a:rPr lang="en-US" smtClean="0"/>
              <a:t>14</a:t>
            </a:fld>
            <a:endParaRPr lang="en-US"/>
          </a:p>
        </p:txBody>
      </p:sp>
    </p:spTree>
    <p:extLst>
      <p:ext uri="{BB962C8B-B14F-4D97-AF65-F5344CB8AC3E}">
        <p14:creationId xmlns:p14="http://schemas.microsoft.com/office/powerpoint/2010/main" val="3065537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Slide 2</a:t>
            </a:r>
            <a:endParaRPr lang="en-US" dirty="0"/>
          </a:p>
        </p:txBody>
      </p:sp>
      <p:sp>
        <p:nvSpPr>
          <p:cNvPr id="4" name="Slide Number Placeholder 3"/>
          <p:cNvSpPr>
            <a:spLocks noGrp="1"/>
          </p:cNvSpPr>
          <p:nvPr>
            <p:ph type="sldNum" sz="quarter" idx="5"/>
          </p:nvPr>
        </p:nvSpPr>
        <p:spPr/>
        <p:txBody>
          <a:bodyPr/>
          <a:lstStyle/>
          <a:p>
            <a:fld id="{C0D8B3F3-D4B9-47C0-8095-EC3F44BF0F1E}" type="slidenum">
              <a:rPr lang="en-US" smtClean="0"/>
              <a:t>2</a:t>
            </a:fld>
            <a:endParaRPr lang="en-US"/>
          </a:p>
        </p:txBody>
      </p:sp>
    </p:spTree>
    <p:extLst>
      <p:ext uri="{BB962C8B-B14F-4D97-AF65-F5344CB8AC3E}">
        <p14:creationId xmlns:p14="http://schemas.microsoft.com/office/powerpoint/2010/main" val="4269534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Slide 2</a:t>
            </a:r>
            <a:endParaRPr lang="en-US" dirty="0"/>
          </a:p>
        </p:txBody>
      </p:sp>
      <p:sp>
        <p:nvSpPr>
          <p:cNvPr id="4" name="Slide Number Placeholder 3"/>
          <p:cNvSpPr>
            <a:spLocks noGrp="1"/>
          </p:cNvSpPr>
          <p:nvPr>
            <p:ph type="sldNum" sz="quarter" idx="5"/>
          </p:nvPr>
        </p:nvSpPr>
        <p:spPr/>
        <p:txBody>
          <a:bodyPr/>
          <a:lstStyle/>
          <a:p>
            <a:fld id="{C0D8B3F3-D4B9-47C0-8095-EC3F44BF0F1E}" type="slidenum">
              <a:rPr lang="en-US" smtClean="0"/>
              <a:t>3</a:t>
            </a:fld>
            <a:endParaRPr lang="en-US"/>
          </a:p>
        </p:txBody>
      </p:sp>
    </p:spTree>
    <p:extLst>
      <p:ext uri="{BB962C8B-B14F-4D97-AF65-F5344CB8AC3E}">
        <p14:creationId xmlns:p14="http://schemas.microsoft.com/office/powerpoint/2010/main" val="288682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Slide 4</a:t>
            </a:r>
            <a:endParaRPr lang="en-US" dirty="0"/>
          </a:p>
        </p:txBody>
      </p:sp>
      <p:sp>
        <p:nvSpPr>
          <p:cNvPr id="4" name="Slide Number Placeholder 3"/>
          <p:cNvSpPr>
            <a:spLocks noGrp="1"/>
          </p:cNvSpPr>
          <p:nvPr>
            <p:ph type="sldNum" sz="quarter" idx="5"/>
          </p:nvPr>
        </p:nvSpPr>
        <p:spPr/>
        <p:txBody>
          <a:bodyPr/>
          <a:lstStyle/>
          <a:p>
            <a:fld id="{C0D8B3F3-D4B9-47C0-8095-EC3F44BF0F1E}" type="slidenum">
              <a:rPr lang="en-US" smtClean="0"/>
              <a:t>4</a:t>
            </a:fld>
            <a:endParaRPr lang="en-US"/>
          </a:p>
        </p:txBody>
      </p:sp>
    </p:spTree>
    <p:extLst>
      <p:ext uri="{BB962C8B-B14F-4D97-AF65-F5344CB8AC3E}">
        <p14:creationId xmlns:p14="http://schemas.microsoft.com/office/powerpoint/2010/main" val="418609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5</a:t>
            </a:r>
          </a:p>
        </p:txBody>
      </p:sp>
      <p:sp>
        <p:nvSpPr>
          <p:cNvPr id="4" name="Slide Number Placeholder 3"/>
          <p:cNvSpPr>
            <a:spLocks noGrp="1"/>
          </p:cNvSpPr>
          <p:nvPr>
            <p:ph type="sldNum" sz="quarter" idx="10"/>
          </p:nvPr>
        </p:nvSpPr>
        <p:spPr/>
        <p:txBody>
          <a:bodyPr/>
          <a:lstStyle/>
          <a:p>
            <a:pPr defTabSz="931774">
              <a:defRPr/>
            </a:pPr>
            <a:fld id="{3AFF6CDF-794E-4427-A88F-D37E84A406B0}" type="slidenum">
              <a:rPr lang="en-US">
                <a:solidFill>
                  <a:prstClr val="black"/>
                </a:solidFill>
                <a:latin typeface="Calibri"/>
              </a:rPr>
              <a:pPr defTabSz="931774">
                <a:defRPr/>
              </a:pPr>
              <a:t>5</a:t>
            </a:fld>
            <a:endParaRPr lang="en-US">
              <a:solidFill>
                <a:prstClr val="black"/>
              </a:solidFill>
              <a:latin typeface="Calibri"/>
            </a:endParaRPr>
          </a:p>
        </p:txBody>
      </p:sp>
    </p:spTree>
    <p:extLst>
      <p:ext uri="{BB962C8B-B14F-4D97-AF65-F5344CB8AC3E}">
        <p14:creationId xmlns:p14="http://schemas.microsoft.com/office/powerpoint/2010/main" val="340463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6</a:t>
            </a:r>
          </a:p>
        </p:txBody>
      </p:sp>
      <p:sp>
        <p:nvSpPr>
          <p:cNvPr id="4" name="Slide Number Placeholder 3"/>
          <p:cNvSpPr>
            <a:spLocks noGrp="1"/>
          </p:cNvSpPr>
          <p:nvPr>
            <p:ph type="sldNum" sz="quarter" idx="10"/>
          </p:nvPr>
        </p:nvSpPr>
        <p:spPr/>
        <p:txBody>
          <a:bodyPr/>
          <a:lstStyle/>
          <a:p>
            <a:fld id="{CDE0B423-10A6-43CD-BE76-E0C426CA6CAA}" type="slidenum">
              <a:rPr lang="en-US" smtClean="0"/>
              <a:t>6</a:t>
            </a:fld>
            <a:endParaRPr lang="en-US"/>
          </a:p>
        </p:txBody>
      </p:sp>
    </p:spTree>
    <p:extLst>
      <p:ext uri="{BB962C8B-B14F-4D97-AF65-F5344CB8AC3E}">
        <p14:creationId xmlns:p14="http://schemas.microsoft.com/office/powerpoint/2010/main" val="121454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7</a:t>
            </a:r>
          </a:p>
          <a:p>
            <a:endParaRPr lang="en-US" dirty="0"/>
          </a:p>
        </p:txBody>
      </p:sp>
      <p:sp>
        <p:nvSpPr>
          <p:cNvPr id="4" name="Slide Number Placeholder 3"/>
          <p:cNvSpPr>
            <a:spLocks noGrp="1"/>
          </p:cNvSpPr>
          <p:nvPr>
            <p:ph type="sldNum" sz="quarter" idx="10"/>
          </p:nvPr>
        </p:nvSpPr>
        <p:spPr/>
        <p:txBody>
          <a:bodyPr/>
          <a:lstStyle/>
          <a:p>
            <a:fld id="{CDE0B423-10A6-43CD-BE76-E0C426CA6CAA}" type="slidenum">
              <a:rPr lang="en-US" smtClean="0"/>
              <a:t>7</a:t>
            </a:fld>
            <a:endParaRPr lang="en-US"/>
          </a:p>
        </p:txBody>
      </p:sp>
    </p:spTree>
    <p:extLst>
      <p:ext uri="{BB962C8B-B14F-4D97-AF65-F5344CB8AC3E}">
        <p14:creationId xmlns:p14="http://schemas.microsoft.com/office/powerpoint/2010/main" val="229613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8</a:t>
            </a:r>
          </a:p>
          <a:p>
            <a:endParaRPr lang="en-US" b="1" dirty="0"/>
          </a:p>
        </p:txBody>
      </p:sp>
      <p:sp>
        <p:nvSpPr>
          <p:cNvPr id="4" name="Slide Number Placeholder 3"/>
          <p:cNvSpPr>
            <a:spLocks noGrp="1"/>
          </p:cNvSpPr>
          <p:nvPr>
            <p:ph type="sldNum" sz="quarter" idx="10"/>
          </p:nvPr>
        </p:nvSpPr>
        <p:spPr/>
        <p:txBody>
          <a:bodyPr/>
          <a:lstStyle/>
          <a:p>
            <a:fld id="{CDE0B423-10A6-43CD-BE76-E0C426CA6CAA}" type="slidenum">
              <a:rPr lang="en-US" smtClean="0"/>
              <a:t>8</a:t>
            </a:fld>
            <a:endParaRPr lang="en-US"/>
          </a:p>
        </p:txBody>
      </p:sp>
    </p:spTree>
    <p:extLst>
      <p:ext uri="{BB962C8B-B14F-4D97-AF65-F5344CB8AC3E}">
        <p14:creationId xmlns:p14="http://schemas.microsoft.com/office/powerpoint/2010/main" val="275605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HV Slide 9</a:t>
            </a:r>
          </a:p>
        </p:txBody>
      </p:sp>
      <p:sp>
        <p:nvSpPr>
          <p:cNvPr id="4" name="Slide Number Placeholder 3"/>
          <p:cNvSpPr>
            <a:spLocks noGrp="1"/>
          </p:cNvSpPr>
          <p:nvPr>
            <p:ph type="sldNum" sz="quarter" idx="10"/>
          </p:nvPr>
        </p:nvSpPr>
        <p:spPr/>
        <p:txBody>
          <a:bodyPr/>
          <a:lstStyle/>
          <a:p>
            <a:fld id="{CDE0B423-10A6-43CD-BE76-E0C426CA6CAA}" type="slidenum">
              <a:rPr lang="en-US" smtClean="0"/>
              <a:t>9</a:t>
            </a:fld>
            <a:endParaRPr lang="en-US"/>
          </a:p>
        </p:txBody>
      </p:sp>
    </p:spTree>
    <p:extLst>
      <p:ext uri="{BB962C8B-B14F-4D97-AF65-F5344CB8AC3E}">
        <p14:creationId xmlns:p14="http://schemas.microsoft.com/office/powerpoint/2010/main" val="2269064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053596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44547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77702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85795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811553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298962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
        <p:nvSpPr>
          <p:cNvPr id="12" name="Title 1">
            <a:extLst>
              <a:ext uri="{FF2B5EF4-FFF2-40B4-BE49-F238E27FC236}">
                <a16:creationId xmlns:a16="http://schemas.microsoft.com/office/drawing/2014/main" id="{A15D9247-473C-467F-87C2-4E399B184CEB}"/>
              </a:ext>
            </a:extLst>
          </p:cNvPr>
          <p:cNvSpPr>
            <a:spLocks noGrp="1"/>
          </p:cNvSpPr>
          <p:nvPr>
            <p:ph type="title"/>
          </p:nvPr>
        </p:nvSpPr>
        <p:spPr>
          <a:xfrm>
            <a:off x="838200" y="365125"/>
            <a:ext cx="10515600" cy="962459"/>
          </a:xfrm>
        </p:spPr>
        <p:txBody>
          <a:bodyPr/>
          <a:lstStyle/>
          <a:p>
            <a:r>
              <a:rPr lang="en-US"/>
              <a:t>Click to edit Master title style</a:t>
            </a:r>
          </a:p>
        </p:txBody>
      </p:sp>
    </p:spTree>
    <p:extLst>
      <p:ext uri="{BB962C8B-B14F-4D97-AF65-F5344CB8AC3E}">
        <p14:creationId xmlns:p14="http://schemas.microsoft.com/office/powerpoint/2010/main" val="1688166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97702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4/10/2020</a:t>
            </a:fld>
            <a:endParaRPr lang="en-US" dirty="0"/>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174667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608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eclkc.ohs.acf.hhs.gov/video/hungry-caterpilla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5E223-8FF8-460C-9904-A0F7E4260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pic>
        <p:nvPicPr>
          <p:cNvPr id="4" name="Picture 3" descr="A picture containing person, sitting, man, young&#10;&#10;Description automatically generated">
            <a:extLst>
              <a:ext uri="{FF2B5EF4-FFF2-40B4-BE49-F238E27FC236}">
                <a16:creationId xmlns:a16="http://schemas.microsoft.com/office/drawing/2014/main" id="{4E13C12A-341A-4F65-B4FA-F21787444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colorful, kite, pencil, colored&#10;&#10;Description automatically generated">
            <a:extLst>
              <a:ext uri="{FF2B5EF4-FFF2-40B4-BE49-F238E27FC236}">
                <a16:creationId xmlns:a16="http://schemas.microsoft.com/office/drawing/2014/main" id="{2CE983D1-F7B3-4000-BF68-1751D96E51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910" y="2272255"/>
            <a:ext cx="4573042" cy="4585745"/>
          </a:xfrm>
          <a:prstGeom prst="rect">
            <a:avLst/>
          </a:prstGeom>
        </p:spPr>
      </p:pic>
    </p:spTree>
    <p:custDataLst>
      <p:tags r:id="rId1"/>
    </p:custDataLst>
    <p:extLst>
      <p:ext uri="{BB962C8B-B14F-4D97-AF65-F5344CB8AC3E}">
        <p14:creationId xmlns:p14="http://schemas.microsoft.com/office/powerpoint/2010/main" val="70257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7D7A-F48D-4E05-999E-98D8BF7E597A}"/>
              </a:ext>
            </a:extLst>
          </p:cNvPr>
          <p:cNvSpPr>
            <a:spLocks noGrp="1"/>
          </p:cNvSpPr>
          <p:nvPr>
            <p:ph type="title"/>
          </p:nvPr>
        </p:nvSpPr>
        <p:spPr>
          <a:xfrm>
            <a:off x="838200" y="365125"/>
            <a:ext cx="10515600" cy="962459"/>
          </a:xfrm>
        </p:spPr>
        <p:txBody>
          <a:bodyPr/>
          <a:lstStyle/>
          <a:p>
            <a:r>
              <a:rPr lang="en-US"/>
              <a:t>Support Parents in Learning About STEAM </a:t>
            </a:r>
            <a:endParaRPr lang="en-US" dirty="0"/>
          </a:p>
        </p:txBody>
      </p:sp>
      <p:sp>
        <p:nvSpPr>
          <p:cNvPr id="4" name="Content Placeholder 3">
            <a:extLst>
              <a:ext uri="{FF2B5EF4-FFF2-40B4-BE49-F238E27FC236}">
                <a16:creationId xmlns:a16="http://schemas.microsoft.com/office/drawing/2014/main" id="{42B6D823-C81B-4961-BE41-C29790C895BB}"/>
              </a:ext>
            </a:extLst>
          </p:cNvPr>
          <p:cNvSpPr>
            <a:spLocks noGrp="1"/>
          </p:cNvSpPr>
          <p:nvPr>
            <p:ph sz="half" idx="1"/>
          </p:nvPr>
        </p:nvSpPr>
        <p:spPr>
          <a:xfrm>
            <a:off x="838200" y="1825625"/>
            <a:ext cx="5181600" cy="4351338"/>
          </a:xfrm>
        </p:spPr>
        <p:txBody>
          <a:bodyPr/>
          <a:lstStyle/>
          <a:p>
            <a:r>
              <a:rPr lang="en-US"/>
              <a:t>Help parents understand that STEAM is about how children and adults explore the world, not which facts you know. </a:t>
            </a:r>
          </a:p>
          <a:p>
            <a:endParaRPr lang="en-US" dirty="0"/>
          </a:p>
        </p:txBody>
      </p:sp>
      <p:pic>
        <p:nvPicPr>
          <p:cNvPr id="13" name="Content Placeholder 12">
            <a:extLst>
              <a:ext uri="{FF2B5EF4-FFF2-40B4-BE49-F238E27FC236}">
                <a16:creationId xmlns:a16="http://schemas.microsoft.com/office/drawing/2014/main" id="{80F620C7-9CF1-4746-ACC0-91BA0AA1B335}"/>
              </a:ext>
            </a:extLst>
          </p:cNvPr>
          <p:cNvPicPr>
            <a:picLocks noGrp="1" noChangeAspect="1"/>
          </p:cNvPicPr>
          <p:nvPr>
            <p:ph sz="half" idx="2"/>
          </p:nvPr>
        </p:nvPicPr>
        <p:blipFill>
          <a:blip r:embed="rId3"/>
          <a:stretch>
            <a:fillRect/>
          </a:stretch>
        </p:blipFill>
        <p:spPr>
          <a:xfrm>
            <a:off x="6981373" y="1636958"/>
            <a:ext cx="3280442" cy="4855917"/>
          </a:xfrm>
          <a:prstGeom prst="rect">
            <a:avLst/>
          </a:prstGeom>
        </p:spPr>
      </p:pic>
    </p:spTree>
    <p:extLst>
      <p:ext uri="{BB962C8B-B14F-4D97-AF65-F5344CB8AC3E}">
        <p14:creationId xmlns:p14="http://schemas.microsoft.com/office/powerpoint/2010/main" val="3860374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44695" y="1691645"/>
            <a:ext cx="3200400" cy="2387600"/>
          </a:xfrm>
        </p:spPr>
        <p:txBody>
          <a:bodyPr vert="horz" lIns="91440" tIns="45720" rIns="91440" bIns="45720" rtlCol="0" anchor="b">
            <a:normAutofit/>
          </a:bodyPr>
          <a:lstStyle/>
          <a:p>
            <a:r>
              <a:rPr lang="en-US" sz="4100" kern="1200" dirty="0">
                <a:solidFill>
                  <a:schemeClr val="tx1"/>
                </a:solidFill>
                <a:latin typeface="+mj-lt"/>
                <a:ea typeface="+mj-ea"/>
                <a:cs typeface="+mj-cs"/>
              </a:rPr>
              <a:t>Learning Activity: STEAM is All Around</a:t>
            </a:r>
          </a:p>
        </p:txBody>
      </p:sp>
      <p:pic>
        <p:nvPicPr>
          <p:cNvPr id="4" name="Picture 3">
            <a:extLst>
              <a:ext uri="{FF2B5EF4-FFF2-40B4-BE49-F238E27FC236}">
                <a16:creationId xmlns:a16="http://schemas.microsoft.com/office/drawing/2014/main" id="{37814F2A-011C-464B-9E3E-D3251A2601FC}"/>
              </a:ext>
            </a:extLst>
          </p:cNvPr>
          <p:cNvPicPr/>
          <p:nvPr/>
        </p:nvPicPr>
        <p:blipFill rotWithShape="1">
          <a:blip r:embed="rId3"/>
          <a:srcRect l="9510" r="38793" b="2"/>
          <a:stretch/>
        </p:blipFill>
        <p:spPr>
          <a:xfrm rot="16200000">
            <a:off x="5109514" y="-193990"/>
            <a:ext cx="2183054" cy="2571032"/>
          </a:xfrm>
          <a:prstGeom prst="rect">
            <a:avLst/>
          </a:prstGeom>
        </p:spPr>
      </p:pic>
      <p:pic>
        <p:nvPicPr>
          <p:cNvPr id="1026" name="Picture 2" descr="https://razuna-server-zerotothree.s3.amazonaws.com/2F0A7DB6D259408EAE5C05C22E1C564B/img/2AC69459890A41F683AB4732C5B23C9F/thumb_2AC69459890A41F683AB4732C5B23C9F.jpg?AWSAccessKeyId=AKIAJG3PTR37B6XZUA3Q&amp;Expires=1848598732&amp;Signature=LV7Rlnglu8e1jv18PajHV4Id6ZE%3D">
            <a:extLst>
              <a:ext uri="{FF2B5EF4-FFF2-40B4-BE49-F238E27FC236}">
                <a16:creationId xmlns:a16="http://schemas.microsoft.com/office/drawing/2014/main" id="{0C6C61C2-A546-44C5-8CEE-663CC39288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582" r="1" b="17268"/>
          <a:stretch/>
        </p:blipFill>
        <p:spPr bwMode="auto">
          <a:xfrm>
            <a:off x="4915525" y="2274491"/>
            <a:ext cx="2567314" cy="2241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5422850-669F-42E9-92D4-5112E437B719}"/>
              </a:ext>
            </a:extLst>
          </p:cNvPr>
          <p:cNvPicPr/>
          <p:nvPr/>
        </p:nvPicPr>
        <p:blipFill rotWithShape="1">
          <a:blip r:embed="rId5"/>
          <a:srcRect l="11999" r="11291" b="2"/>
          <a:stretch/>
        </p:blipFill>
        <p:spPr>
          <a:xfrm>
            <a:off x="7570565" y="10"/>
            <a:ext cx="4614002" cy="3383270"/>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FAE7648E-814B-4499-83DF-63536192EC75}"/>
              </a:ext>
            </a:extLst>
          </p:cNvPr>
          <p:cNvPicPr>
            <a:picLocks noChangeAspect="1"/>
          </p:cNvPicPr>
          <p:nvPr/>
        </p:nvPicPr>
        <p:blipFill rotWithShape="1">
          <a:blip r:embed="rId6">
            <a:extLst>
              <a:ext uri="{28A0092B-C50C-407E-A947-70E740481C1C}">
                <a14:useLocalDpi xmlns:a14="http://schemas.microsoft.com/office/drawing/2010/main" val="0"/>
              </a:ext>
            </a:extLst>
          </a:blip>
          <a:srcRect l="6525" r="9222"/>
          <a:stretch/>
        </p:blipFill>
        <p:spPr>
          <a:xfrm>
            <a:off x="4919241" y="4616536"/>
            <a:ext cx="2567314" cy="2241464"/>
          </a:xfrm>
          <a:prstGeom prst="rect">
            <a:avLst/>
          </a:prstGeom>
        </p:spPr>
      </p:pic>
      <p:pic>
        <p:nvPicPr>
          <p:cNvPr id="13" name="Picture 12">
            <a:extLst>
              <a:ext uri="{FF2B5EF4-FFF2-40B4-BE49-F238E27FC236}">
                <a16:creationId xmlns:a16="http://schemas.microsoft.com/office/drawing/2014/main" id="{79E75797-A8B0-4672-97EB-6A3AD90B7F69}"/>
              </a:ext>
            </a:extLst>
          </p:cNvPr>
          <p:cNvPicPr/>
          <p:nvPr/>
        </p:nvPicPr>
        <p:blipFill rotWithShape="1">
          <a:blip r:embed="rId7"/>
          <a:srcRect l="12143" r="11147" b="1"/>
          <a:stretch/>
        </p:blipFill>
        <p:spPr>
          <a:xfrm>
            <a:off x="7570565" y="3474720"/>
            <a:ext cx="4614002" cy="3383280"/>
          </a:xfrm>
          <a:prstGeom prst="rect">
            <a:avLst/>
          </a:prstGeom>
        </p:spPr>
      </p:pic>
    </p:spTree>
    <p:extLst>
      <p:ext uri="{BB962C8B-B14F-4D97-AF65-F5344CB8AC3E}">
        <p14:creationId xmlns:p14="http://schemas.microsoft.com/office/powerpoint/2010/main" val="249520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9F3B-45C8-4563-98A9-CDE947E4B993}"/>
              </a:ext>
            </a:extLst>
          </p:cNvPr>
          <p:cNvSpPr>
            <a:spLocks noGrp="1"/>
          </p:cNvSpPr>
          <p:nvPr>
            <p:ph type="title"/>
          </p:nvPr>
        </p:nvSpPr>
        <p:spPr>
          <a:xfrm>
            <a:off x="838200" y="303529"/>
            <a:ext cx="10515600" cy="755015"/>
          </a:xfrm>
        </p:spPr>
        <p:txBody>
          <a:bodyPr>
            <a:normAutofit fontScale="90000"/>
          </a:bodyPr>
          <a:lstStyle/>
          <a:p>
            <a:pPr algn="ctr"/>
            <a:r>
              <a:rPr lang="en-US" dirty="0"/>
              <a:t>Home Visitors Can Support Families in </a:t>
            </a:r>
            <a:br>
              <a:rPr lang="en-US" dirty="0"/>
            </a:br>
            <a:r>
              <a:rPr lang="en-US" dirty="0"/>
              <a:t>Building STEAM</a:t>
            </a:r>
          </a:p>
        </p:txBody>
      </p:sp>
      <p:pic>
        <p:nvPicPr>
          <p:cNvPr id="7" name="Content Placeholder 6" descr="A group of people sitting at a table&#10;&#10;Description automatically generated">
            <a:extLst>
              <a:ext uri="{FF2B5EF4-FFF2-40B4-BE49-F238E27FC236}">
                <a16:creationId xmlns:a16="http://schemas.microsoft.com/office/drawing/2014/main" id="{304DE8F2-7859-4409-8DB8-72781DC1FC7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769" r="1" b="1"/>
          <a:stretch/>
        </p:blipFill>
        <p:spPr>
          <a:xfrm>
            <a:off x="4034971" y="1623339"/>
            <a:ext cx="4238171" cy="4629086"/>
          </a:xfrm>
          <a:prstGeom prst="rect">
            <a:avLst/>
          </a:prstGeom>
        </p:spPr>
      </p:pic>
    </p:spTree>
    <p:extLst>
      <p:ext uri="{BB962C8B-B14F-4D97-AF65-F5344CB8AC3E}">
        <p14:creationId xmlns:p14="http://schemas.microsoft.com/office/powerpoint/2010/main" val="101933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807"/>
            <a:ext cx="10515600" cy="962459"/>
          </a:xfrm>
        </p:spPr>
        <p:txBody>
          <a:bodyPr>
            <a:normAutofit fontScale="90000"/>
          </a:bodyPr>
          <a:lstStyle/>
          <a:p>
            <a:pPr algn="ctr"/>
            <a:r>
              <a:rPr lang="en-US" dirty="0"/>
              <a:t>Show Parents How to</a:t>
            </a:r>
            <a:br>
              <a:rPr lang="en-US" dirty="0"/>
            </a:br>
            <a:r>
              <a:rPr lang="en-US" dirty="0"/>
              <a:t>Speak the Language of STEAM</a:t>
            </a:r>
          </a:p>
        </p:txBody>
      </p:sp>
      <p:sp>
        <p:nvSpPr>
          <p:cNvPr id="3" name="Content Placeholder 2"/>
          <p:cNvSpPr>
            <a:spLocks noGrp="1"/>
          </p:cNvSpPr>
          <p:nvPr>
            <p:ph idx="1"/>
          </p:nvPr>
        </p:nvSpPr>
        <p:spPr>
          <a:xfrm>
            <a:off x="838200" y="1825625"/>
            <a:ext cx="6697717" cy="4351338"/>
          </a:xfrm>
        </p:spPr>
        <p:txBody>
          <a:bodyPr/>
          <a:lstStyle/>
          <a:p>
            <a:r>
              <a:rPr lang="en-US" dirty="0"/>
              <a:t>Encourage parents to introduce STEAM vocabulary as children are exploring inside and outside the home.</a:t>
            </a:r>
          </a:p>
          <a:p>
            <a:endParaRPr lang="en-US" dirty="0"/>
          </a:p>
          <a:p>
            <a:r>
              <a:rPr lang="en-US" dirty="0"/>
              <a:t>Share the benefits of using STEAM language with children.</a:t>
            </a:r>
          </a:p>
          <a:p>
            <a:pPr marL="0" indent="0">
              <a:buNone/>
            </a:pPr>
            <a:endParaRPr lang="en-US" dirty="0"/>
          </a:p>
        </p:txBody>
      </p:sp>
      <p:pic>
        <p:nvPicPr>
          <p:cNvPr id="5" name="Picture 4">
            <a:extLst>
              <a:ext uri="{FF2B5EF4-FFF2-40B4-BE49-F238E27FC236}">
                <a16:creationId xmlns:a16="http://schemas.microsoft.com/office/drawing/2014/main" id="{739818FB-1444-42F5-8A7E-1FC89F686560}"/>
              </a:ext>
            </a:extLst>
          </p:cNvPr>
          <p:cNvPicPr>
            <a:picLocks noChangeAspect="1"/>
          </p:cNvPicPr>
          <p:nvPr/>
        </p:nvPicPr>
        <p:blipFill>
          <a:blip r:embed="rId3"/>
          <a:stretch>
            <a:fillRect/>
          </a:stretch>
        </p:blipFill>
        <p:spPr>
          <a:xfrm>
            <a:off x="6745988" y="2810921"/>
            <a:ext cx="5068594" cy="3017520"/>
          </a:xfrm>
          <a:prstGeom prst="rect">
            <a:avLst/>
          </a:prstGeom>
        </p:spPr>
      </p:pic>
    </p:spTree>
    <p:extLst>
      <p:ext uri="{BB962C8B-B14F-4D97-AF65-F5344CB8AC3E}">
        <p14:creationId xmlns:p14="http://schemas.microsoft.com/office/powerpoint/2010/main" val="2524024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E29DE-3200-4F27-A3A4-94E41D058F69}"/>
              </a:ext>
            </a:extLst>
          </p:cNvPr>
          <p:cNvSpPr>
            <a:spLocks noGrp="1"/>
          </p:cNvSpPr>
          <p:nvPr>
            <p:ph type="title"/>
          </p:nvPr>
        </p:nvSpPr>
        <p:spPr/>
        <p:txBody>
          <a:bodyPr/>
          <a:lstStyle/>
          <a:p>
            <a:pPr algn="ctr"/>
            <a:r>
              <a:rPr lang="en-US" dirty="0"/>
              <a:t>Learning Activity/Experiences </a:t>
            </a:r>
          </a:p>
        </p:txBody>
      </p:sp>
      <p:pic>
        <p:nvPicPr>
          <p:cNvPr id="6" name="Content Placeholder 6">
            <a:extLst>
              <a:ext uri="{FF2B5EF4-FFF2-40B4-BE49-F238E27FC236}">
                <a16:creationId xmlns:a16="http://schemas.microsoft.com/office/drawing/2014/main" id="{F9A01456-8C09-4502-B7AC-02833600EFEA}"/>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226481" y="1668127"/>
            <a:ext cx="7739037" cy="4350802"/>
          </a:xfrm>
          <a:prstGeom prst="rect">
            <a:avLst/>
          </a:prstGeom>
        </p:spPr>
      </p:pic>
      <p:pic>
        <p:nvPicPr>
          <p:cNvPr id="7" name="Picture 6" descr="A picture containing clipart&#10;&#10;Description generated with high confidence">
            <a:hlinkClick r:id="rId4"/>
            <a:extLst>
              <a:ext uri="{FF2B5EF4-FFF2-40B4-BE49-F238E27FC236}">
                <a16:creationId xmlns:a16="http://schemas.microsoft.com/office/drawing/2014/main" id="{0B02C4D0-FCAB-4E97-82E5-1C14D149E8EC}"/>
              </a:ext>
            </a:extLst>
          </p:cNvPr>
          <p:cNvPicPr>
            <a:picLocks noChangeAspect="1"/>
          </p:cNvPicPr>
          <p:nvPr/>
        </p:nvPicPr>
        <p:blipFill>
          <a:blip r:embed="rId5"/>
          <a:stretch>
            <a:fillRect/>
          </a:stretch>
        </p:blipFill>
        <p:spPr>
          <a:xfrm>
            <a:off x="4724399" y="2313432"/>
            <a:ext cx="2743200" cy="2743200"/>
          </a:xfrm>
          <a:prstGeom prst="rect">
            <a:avLst/>
          </a:prstGeom>
        </p:spPr>
      </p:pic>
    </p:spTree>
    <p:extLst>
      <p:ext uri="{BB962C8B-B14F-4D97-AF65-F5344CB8AC3E}">
        <p14:creationId xmlns:p14="http://schemas.microsoft.com/office/powerpoint/2010/main" val="1804913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E8C4-4AD9-4238-92E6-48725079FBA0}"/>
              </a:ext>
            </a:extLst>
          </p:cNvPr>
          <p:cNvSpPr>
            <a:spLocks noGrp="1"/>
          </p:cNvSpPr>
          <p:nvPr>
            <p:ph type="title"/>
          </p:nvPr>
        </p:nvSpPr>
        <p:spPr/>
        <p:txBody>
          <a:bodyPr/>
          <a:lstStyle/>
          <a:p>
            <a:pPr algn="ctr"/>
            <a:r>
              <a:rPr lang="en-US" dirty="0"/>
              <a:t>HSPPS Support STEAM</a:t>
            </a:r>
          </a:p>
        </p:txBody>
      </p:sp>
      <p:sp>
        <p:nvSpPr>
          <p:cNvPr id="3" name="TextBox 2">
            <a:extLst>
              <a:ext uri="{FF2B5EF4-FFF2-40B4-BE49-F238E27FC236}">
                <a16:creationId xmlns:a16="http://schemas.microsoft.com/office/drawing/2014/main" id="{61F9D74C-0ECA-465C-B16F-B807EBC424D4}"/>
              </a:ext>
            </a:extLst>
          </p:cNvPr>
          <p:cNvSpPr txBox="1"/>
          <p:nvPr/>
        </p:nvSpPr>
        <p:spPr>
          <a:xfrm>
            <a:off x="959005" y="1639229"/>
            <a:ext cx="9523141" cy="4278094"/>
          </a:xfrm>
          <a:prstGeom prst="rect">
            <a:avLst/>
          </a:prstGeom>
          <a:noFill/>
        </p:spPr>
        <p:txBody>
          <a:bodyPr wrap="square" rtlCol="0">
            <a:spAutoFit/>
          </a:bodyPr>
          <a:lstStyle/>
          <a:p>
            <a:r>
              <a:rPr lang="en-US" sz="2800" dirty="0"/>
              <a:t>Subpart C – Education and Child Development Program Services</a:t>
            </a:r>
          </a:p>
          <a:p>
            <a:endParaRPr lang="en-US" sz="2800" dirty="0"/>
          </a:p>
          <a:p>
            <a:endParaRPr lang="en-US" sz="2800" dirty="0"/>
          </a:p>
          <a:p>
            <a:r>
              <a:rPr lang="en-US" sz="2800" dirty="0"/>
              <a:t>1302.30 Purpose</a:t>
            </a:r>
          </a:p>
          <a:p>
            <a:r>
              <a:rPr lang="en-US" sz="2400" dirty="0"/>
              <a:t>A program must deliver developmentally, culturally, and linguistically appropriate learning experiences in language, literacy, mathematics, social and emotional functioning, approaches to learning, science, physical skills, and creative arts.</a:t>
            </a:r>
          </a:p>
          <a:p>
            <a:r>
              <a:rPr lang="en-US" sz="2400" dirty="0"/>
              <a:t> </a:t>
            </a:r>
            <a:endParaRPr lang="en-US" sz="1600" dirty="0"/>
          </a:p>
          <a:p>
            <a:endParaRPr lang="en-US" sz="4000" dirty="0"/>
          </a:p>
        </p:txBody>
      </p:sp>
    </p:spTree>
    <p:extLst>
      <p:ext uri="{BB962C8B-B14F-4D97-AF65-F5344CB8AC3E}">
        <p14:creationId xmlns:p14="http://schemas.microsoft.com/office/powerpoint/2010/main" val="321916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E8C4-4AD9-4238-92E6-48725079FBA0}"/>
              </a:ext>
            </a:extLst>
          </p:cNvPr>
          <p:cNvSpPr>
            <a:spLocks noGrp="1"/>
          </p:cNvSpPr>
          <p:nvPr>
            <p:ph type="title"/>
          </p:nvPr>
        </p:nvSpPr>
        <p:spPr/>
        <p:txBody>
          <a:bodyPr/>
          <a:lstStyle/>
          <a:p>
            <a:pPr algn="ctr"/>
            <a:r>
              <a:rPr lang="en-US" dirty="0"/>
              <a:t>HSPPS Support Language and Culture</a:t>
            </a:r>
          </a:p>
        </p:txBody>
      </p:sp>
      <p:sp>
        <p:nvSpPr>
          <p:cNvPr id="3" name="TextBox 2">
            <a:extLst>
              <a:ext uri="{FF2B5EF4-FFF2-40B4-BE49-F238E27FC236}">
                <a16:creationId xmlns:a16="http://schemas.microsoft.com/office/drawing/2014/main" id="{61F9D74C-0ECA-465C-B16F-B807EBC424D4}"/>
              </a:ext>
            </a:extLst>
          </p:cNvPr>
          <p:cNvSpPr txBox="1"/>
          <p:nvPr/>
        </p:nvSpPr>
        <p:spPr>
          <a:xfrm>
            <a:off x="959005" y="1639229"/>
            <a:ext cx="9523141" cy="4647426"/>
          </a:xfrm>
          <a:prstGeom prst="rect">
            <a:avLst/>
          </a:prstGeom>
          <a:noFill/>
        </p:spPr>
        <p:txBody>
          <a:bodyPr wrap="square" rtlCol="0">
            <a:spAutoFit/>
          </a:bodyPr>
          <a:lstStyle/>
          <a:p>
            <a:r>
              <a:rPr lang="en-US" sz="2800" dirty="0"/>
              <a:t>Subpart C – Education and Child Development Program Services</a:t>
            </a:r>
          </a:p>
          <a:p>
            <a:endParaRPr lang="en-US" sz="2800" dirty="0"/>
          </a:p>
          <a:p>
            <a:endParaRPr lang="en-US" sz="2800" dirty="0"/>
          </a:p>
          <a:p>
            <a:r>
              <a:rPr lang="en-US" sz="2800" dirty="0"/>
              <a:t>1302.36 Tribal language preservation and revitalization</a:t>
            </a:r>
          </a:p>
          <a:p>
            <a:r>
              <a:rPr lang="en-US" sz="2400" dirty="0"/>
              <a:t>A program that serves American Indian and Alaska Native children may integrate efforts to preserve, revitalize, restore, or maintain the tribal language for these children into program services. Such language preservation and revitalization efforts may include full immersion in the tribal language for the majority of the hours of planned class operations.</a:t>
            </a:r>
          </a:p>
          <a:p>
            <a:r>
              <a:rPr lang="en-US" sz="2400" dirty="0"/>
              <a:t> </a:t>
            </a:r>
            <a:endParaRPr lang="en-US" sz="1600" dirty="0"/>
          </a:p>
          <a:p>
            <a:endParaRPr lang="en-US" sz="4000" dirty="0"/>
          </a:p>
        </p:txBody>
      </p:sp>
    </p:spTree>
    <p:extLst>
      <p:ext uri="{BB962C8B-B14F-4D97-AF65-F5344CB8AC3E}">
        <p14:creationId xmlns:p14="http://schemas.microsoft.com/office/powerpoint/2010/main" val="335607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2CBD-FD1D-4A66-BEE6-2C625C8B2EEF}"/>
              </a:ext>
            </a:extLst>
          </p:cNvPr>
          <p:cNvSpPr>
            <a:spLocks noGrp="1"/>
          </p:cNvSpPr>
          <p:nvPr>
            <p:ph type="title"/>
          </p:nvPr>
        </p:nvSpPr>
        <p:spPr/>
        <p:txBody>
          <a:bodyPr>
            <a:normAutofit fontScale="90000"/>
          </a:bodyPr>
          <a:lstStyle/>
          <a:p>
            <a:pPr algn="ctr"/>
            <a:br>
              <a:rPr lang="en-US" altLang="en-US" sz="720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rPr>
            </a:br>
            <a:endParaRPr lang="en-US" dirty="0"/>
          </a:p>
        </p:txBody>
      </p:sp>
      <p:sp>
        <p:nvSpPr>
          <p:cNvPr id="4" name="Rectangle 1">
            <a:extLst>
              <a:ext uri="{FF2B5EF4-FFF2-40B4-BE49-F238E27FC236}">
                <a16:creationId xmlns:a16="http://schemas.microsoft.com/office/drawing/2014/main" id="{09616508-6A15-4B89-86CB-8B55C15B2E72}"/>
              </a:ext>
            </a:extLst>
          </p:cNvPr>
          <p:cNvSpPr>
            <a:spLocks noGrp="1" noChangeArrowheads="1"/>
          </p:cNvSpPr>
          <p:nvPr>
            <p:ph idx="1"/>
          </p:nvPr>
        </p:nvSpPr>
        <p:spPr bwMode="auto">
          <a:xfrm>
            <a:off x="1121267" y="1786183"/>
            <a:ext cx="10515600" cy="35240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dirty="0">
                <a:ea typeface="Adobe Caslon Pro" charset="0"/>
                <a:cs typeface="Adobe Caslon Pro" charset="0"/>
              </a:rPr>
              <a:t>ACF-IM-HS-15-02 </a:t>
            </a:r>
            <a:r>
              <a:rPr lang="en-US" dirty="0"/>
              <a:t>Native Language Preservation, Revitalization, Restoration, and Maintenance in Head Start and Early Head Start Programs</a:t>
            </a:r>
          </a:p>
          <a:p>
            <a:pPr marL="0" indent="0" eaLnBrk="0" fontAlgn="base" hangingPunct="0">
              <a:lnSpc>
                <a:spcPct val="100000"/>
              </a:lnSpc>
              <a:spcBef>
                <a:spcPct val="0"/>
              </a:spcBef>
              <a:spcAft>
                <a:spcPct val="0"/>
              </a:spcAft>
              <a:buNone/>
            </a:pPr>
            <a:endParaRPr lang="en-US" dirty="0"/>
          </a:p>
          <a:p>
            <a:pPr marL="0" indent="0" eaLnBrk="0" fontAlgn="base" hangingPunct="0">
              <a:lnSpc>
                <a:spcPct val="100000"/>
              </a:lnSpc>
              <a:spcBef>
                <a:spcPct val="0"/>
              </a:spcBef>
              <a:spcAft>
                <a:spcPct val="0"/>
              </a:spcAft>
              <a:buNone/>
            </a:pPr>
            <a:endParaRPr lang="en-US" dirty="0"/>
          </a:p>
          <a:p>
            <a:pPr marL="0" lvl="0" indent="0" eaLnBrk="0" fontAlgn="base" hangingPunct="0">
              <a:lnSpc>
                <a:spcPct val="100000"/>
              </a:lnSpc>
              <a:spcBef>
                <a:spcPct val="0"/>
              </a:spcBef>
              <a:spcAft>
                <a:spcPct val="0"/>
              </a:spcAft>
              <a:buNone/>
            </a:pPr>
            <a:r>
              <a:rPr lang="en-US" altLang="en-US" sz="2000">
                <a:solidFill>
                  <a:srgbClr val="222222"/>
                </a:solidFill>
                <a:latin typeface="Arial" panose="020B0604020202020204" pitchFamily="34" charset="0"/>
                <a:ea typeface="Adobe Caslon Pro" charset="0"/>
                <a:cs typeface="Arial" panose="020B0604020202020204" pitchFamily="34" charset="0"/>
              </a:rPr>
              <a:t>“</a:t>
            </a:r>
            <a:r>
              <a:rPr kumimoji="0" lang="en-US" altLang="en-US" sz="2000" b="0" i="0" u="none" strike="noStrike" cap="none" normalizeH="0" baseline="0">
                <a:ln>
                  <a:noFill/>
                </a:ln>
                <a:solidFill>
                  <a:srgbClr val="222222"/>
                </a:solidFill>
                <a:effectLst/>
                <a:latin typeface="Arial" panose="020B0604020202020204" pitchFamily="34" charset="0"/>
                <a:ea typeface="Adobe Caslon Pro" charset="0"/>
                <a:cs typeface="Arial" panose="020B0604020202020204" pitchFamily="34" charset="0"/>
              </a:rPr>
              <a:t>OHS </a:t>
            </a:r>
            <a:r>
              <a:rPr kumimoji="0" lang="en-US" altLang="en-US" sz="2000" b="0" i="0" u="none" strike="noStrike" cap="none" normalizeH="0" baseline="0" dirty="0">
                <a:ln>
                  <a:noFill/>
                </a:ln>
                <a:solidFill>
                  <a:srgbClr val="222222"/>
                </a:solidFill>
                <a:effectLst/>
                <a:latin typeface="Arial" panose="020B0604020202020204" pitchFamily="34" charset="0"/>
                <a:ea typeface="Adobe Caslon Pro" charset="0"/>
                <a:cs typeface="Arial" panose="020B0604020202020204" pitchFamily="34" charset="0"/>
              </a:rPr>
              <a:t>strongly supports the full integration of </a:t>
            </a:r>
            <a:r>
              <a:rPr kumimoji="0" lang="en-US" altLang="en-US" sz="2000" b="0" i="0" u="none" strike="noStrike" cap="none" normalizeH="0" baseline="0" dirty="0">
                <a:ln>
                  <a:noFill/>
                </a:ln>
                <a:solidFill>
                  <a:schemeClr val="tx1"/>
                </a:solidFill>
                <a:effectLst/>
                <a:ea typeface="Adobe Caslon Pro" charset="0"/>
                <a:cs typeface="Adobe Caslon Pro" charset="0"/>
              </a:rPr>
              <a:t>AIAN</a:t>
            </a:r>
            <a:r>
              <a:rPr kumimoji="0" lang="en-US" altLang="en-US" sz="2000" b="0" i="0" u="none" strike="noStrike" cap="none" normalizeH="0" baseline="0" dirty="0">
                <a:ln>
                  <a:noFill/>
                </a:ln>
                <a:solidFill>
                  <a:srgbClr val="222222"/>
                </a:solidFill>
                <a:effectLst/>
                <a:latin typeface="Arial" panose="020B0604020202020204" pitchFamily="34" charset="0"/>
                <a:ea typeface="Adobe Caslon Pro" charset="0"/>
                <a:cs typeface="Arial" panose="020B0604020202020204" pitchFamily="34" charset="0"/>
              </a:rPr>
              <a:t> languages and culture in their Head Start and Early Head Start programs, including the use of language immersion, dual language, and other proven approaches…”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222222"/>
              </a:solidFill>
              <a:latin typeface="Arial" panose="020B0604020202020204" pitchFamily="34" charset="0"/>
              <a:ea typeface="Adobe Caslon Pro" charset="0"/>
              <a:cs typeface="Arial" panose="020B0604020202020204" pitchFamily="34" charset="0"/>
            </a:endParaRPr>
          </a:p>
        </p:txBody>
      </p:sp>
      <p:sp>
        <p:nvSpPr>
          <p:cNvPr id="5" name="Title 1">
            <a:extLst>
              <a:ext uri="{FF2B5EF4-FFF2-40B4-BE49-F238E27FC236}">
                <a16:creationId xmlns:a16="http://schemas.microsoft.com/office/drawing/2014/main" id="{D8507C70-E937-4F23-AACF-B90C5F8C1D98}"/>
              </a:ext>
            </a:extLst>
          </p:cNvPr>
          <p:cNvSpPr txBox="1">
            <a:spLocks/>
          </p:cNvSpPr>
          <p:nvPr/>
        </p:nvSpPr>
        <p:spPr>
          <a:xfrm>
            <a:off x="838200" y="365124"/>
            <a:ext cx="10515600" cy="962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HSPPS Support  Language and Culture</a:t>
            </a:r>
          </a:p>
        </p:txBody>
      </p:sp>
    </p:spTree>
    <p:extLst>
      <p:ext uri="{BB962C8B-B14F-4D97-AF65-F5344CB8AC3E}">
        <p14:creationId xmlns:p14="http://schemas.microsoft.com/office/powerpoint/2010/main" val="389297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HSPPS Support STEAM</a:t>
            </a:r>
          </a:p>
        </p:txBody>
      </p:sp>
      <p:sp>
        <p:nvSpPr>
          <p:cNvPr id="3" name="Content Placeholder 2"/>
          <p:cNvSpPr>
            <a:spLocks noGrp="1"/>
          </p:cNvSpPr>
          <p:nvPr>
            <p:ph idx="1"/>
          </p:nvPr>
        </p:nvSpPr>
        <p:spPr/>
        <p:txBody>
          <a:bodyPr>
            <a:normAutofit lnSpcReduction="10000"/>
          </a:bodyPr>
          <a:lstStyle/>
          <a:p>
            <a:pPr marL="0" indent="0">
              <a:buNone/>
            </a:pPr>
            <a:r>
              <a:rPr lang="en-US" dirty="0"/>
              <a:t>Subpart C - Education and Child Development Program Services </a:t>
            </a:r>
          </a:p>
          <a:p>
            <a:pPr marL="914400" lvl="2" indent="0">
              <a:buNone/>
            </a:pPr>
            <a:endParaRPr lang="en-US" dirty="0"/>
          </a:p>
          <a:p>
            <a:pPr marL="0" lvl="2" indent="0">
              <a:buNone/>
            </a:pPr>
            <a:endParaRPr lang="en-US" sz="2800" dirty="0"/>
          </a:p>
          <a:p>
            <a:pPr marL="0" lvl="2" indent="0">
              <a:buNone/>
            </a:pPr>
            <a:r>
              <a:rPr lang="en-US" sz="2800" dirty="0"/>
              <a:t>1302.35 Education in Home-Based Programs</a:t>
            </a:r>
          </a:p>
          <a:p>
            <a:pPr marL="0" lvl="2" indent="0">
              <a:buNone/>
            </a:pPr>
            <a:endParaRPr lang="en-US" sz="2800" dirty="0"/>
          </a:p>
          <a:p>
            <a:pPr marL="0" lvl="2" indent="0">
              <a:buNone/>
            </a:pPr>
            <a:r>
              <a:rPr lang="en-US" sz="2800" dirty="0"/>
              <a:t>A home-based program must provide home visits and group socialization activities that promote secure parent-child relationships and help parents provide high-quality early learning experiences in language, literacy, mathematics, social and emotional functioning, approaches to learning, science, physical skills, and creative arts. A program must implement a research-based curriculum…</a:t>
            </a:r>
          </a:p>
        </p:txBody>
      </p:sp>
    </p:spTree>
    <p:extLst>
      <p:ext uri="{BB962C8B-B14F-4D97-AF65-F5344CB8AC3E}">
        <p14:creationId xmlns:p14="http://schemas.microsoft.com/office/powerpoint/2010/main" val="171289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58EB-0E00-4A80-A386-73B9C5CCE499}"/>
              </a:ext>
            </a:extLst>
          </p:cNvPr>
          <p:cNvSpPr>
            <a:spLocks noGrp="1"/>
          </p:cNvSpPr>
          <p:nvPr>
            <p:ph type="title"/>
          </p:nvPr>
        </p:nvSpPr>
        <p:spPr>
          <a:xfrm>
            <a:off x="838200" y="365125"/>
            <a:ext cx="10112022" cy="962459"/>
          </a:xfrm>
        </p:spPr>
        <p:txBody>
          <a:bodyPr>
            <a:normAutofit fontScale="90000"/>
          </a:bodyPr>
          <a:lstStyle/>
          <a:p>
            <a:pPr algn="ctr"/>
            <a:r>
              <a:rPr lang="en-US" dirty="0"/>
              <a:t>Center-Based and Family Child Care Practices</a:t>
            </a:r>
          </a:p>
        </p:txBody>
      </p:sp>
      <p:graphicFrame>
        <p:nvGraphicFramePr>
          <p:cNvPr id="5" name="Diagram 4">
            <a:extLst>
              <a:ext uri="{FF2B5EF4-FFF2-40B4-BE49-F238E27FC236}">
                <a16:creationId xmlns:a16="http://schemas.microsoft.com/office/drawing/2014/main" id="{A2075622-B646-482B-AFC4-73C8A5AA3073}"/>
              </a:ext>
            </a:extLst>
          </p:cNvPr>
          <p:cNvGraphicFramePr/>
          <p:nvPr>
            <p:extLst>
              <p:ext uri="{D42A27DB-BD31-4B8C-83A1-F6EECF244321}">
                <p14:modId xmlns:p14="http://schemas.microsoft.com/office/powerpoint/2010/main" val="2263383533"/>
              </p:ext>
            </p:extLst>
          </p:nvPr>
        </p:nvGraphicFramePr>
        <p:xfrm>
          <a:off x="2105212" y="1433260"/>
          <a:ext cx="7981576" cy="4928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278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5B2D-F2E4-4607-96AB-A6C9BDE81F34}"/>
              </a:ext>
            </a:extLst>
          </p:cNvPr>
          <p:cNvSpPr>
            <a:spLocks noGrp="1"/>
          </p:cNvSpPr>
          <p:nvPr>
            <p:ph type="title"/>
          </p:nvPr>
        </p:nvSpPr>
        <p:spPr/>
        <p:txBody>
          <a:bodyPr/>
          <a:lstStyle/>
          <a:p>
            <a:pPr algn="ctr"/>
            <a:r>
              <a:rPr lang="en-US" dirty="0"/>
              <a:t>Home Visiting Practices</a:t>
            </a:r>
          </a:p>
        </p:txBody>
      </p:sp>
      <p:graphicFrame>
        <p:nvGraphicFramePr>
          <p:cNvPr id="4" name="Diagram 3">
            <a:extLst>
              <a:ext uri="{FF2B5EF4-FFF2-40B4-BE49-F238E27FC236}">
                <a16:creationId xmlns:a16="http://schemas.microsoft.com/office/drawing/2014/main" id="{4D466030-363C-497B-AFD4-62D20013229D}"/>
              </a:ext>
            </a:extLst>
          </p:cNvPr>
          <p:cNvGraphicFramePr/>
          <p:nvPr>
            <p:extLst>
              <p:ext uri="{D42A27DB-BD31-4B8C-83A1-F6EECF244321}">
                <p14:modId xmlns:p14="http://schemas.microsoft.com/office/powerpoint/2010/main" val="3527718266"/>
              </p:ext>
            </p:extLst>
          </p:nvPr>
        </p:nvGraphicFramePr>
        <p:xfrm>
          <a:off x="2032000" y="803564"/>
          <a:ext cx="8128000" cy="5334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2471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08A3-877F-4545-9BE7-AB2DDFE06D4C}"/>
              </a:ext>
            </a:extLst>
          </p:cNvPr>
          <p:cNvSpPr>
            <a:spLocks noGrp="1"/>
          </p:cNvSpPr>
          <p:nvPr>
            <p:ph type="title"/>
          </p:nvPr>
        </p:nvSpPr>
        <p:spPr/>
        <p:txBody>
          <a:bodyPr/>
          <a:lstStyle/>
          <a:p>
            <a:pPr algn="ctr"/>
            <a:r>
              <a:rPr lang="en-US" dirty="0"/>
              <a:t>What’s Different for a Home Visitor?</a:t>
            </a:r>
          </a:p>
        </p:txBody>
      </p:sp>
      <p:graphicFrame>
        <p:nvGraphicFramePr>
          <p:cNvPr id="4" name="Diagram 3">
            <a:extLst>
              <a:ext uri="{FF2B5EF4-FFF2-40B4-BE49-F238E27FC236}">
                <a16:creationId xmlns:a16="http://schemas.microsoft.com/office/drawing/2014/main" id="{AD0CEBBA-4C61-4F75-9123-35809A43299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8728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9FDC-DE83-462C-9E72-19990470C922}"/>
              </a:ext>
            </a:extLst>
          </p:cNvPr>
          <p:cNvSpPr>
            <a:spLocks noGrp="1"/>
          </p:cNvSpPr>
          <p:nvPr>
            <p:ph type="title"/>
          </p:nvPr>
        </p:nvSpPr>
        <p:spPr/>
        <p:txBody>
          <a:bodyPr/>
          <a:lstStyle/>
          <a:p>
            <a:pPr algn="ctr"/>
            <a:r>
              <a:rPr lang="en-US" dirty="0"/>
              <a:t>Theory of Change for Home-Based</a:t>
            </a:r>
          </a:p>
        </p:txBody>
      </p:sp>
      <p:pic>
        <p:nvPicPr>
          <p:cNvPr id="4" name="Picture 3">
            <a:extLst>
              <a:ext uri="{FF2B5EF4-FFF2-40B4-BE49-F238E27FC236}">
                <a16:creationId xmlns:a16="http://schemas.microsoft.com/office/drawing/2014/main" id="{D53B2B17-DC3E-46DA-B97F-E322800B0CFC}"/>
              </a:ext>
            </a:extLst>
          </p:cNvPr>
          <p:cNvPicPr>
            <a:picLocks noChangeAspect="1"/>
          </p:cNvPicPr>
          <p:nvPr/>
        </p:nvPicPr>
        <p:blipFill>
          <a:blip r:embed="rId3"/>
          <a:stretch>
            <a:fillRect/>
          </a:stretch>
        </p:blipFill>
        <p:spPr>
          <a:xfrm>
            <a:off x="2226885" y="1684319"/>
            <a:ext cx="8028159" cy="2566032"/>
          </a:xfrm>
          <a:prstGeom prst="rect">
            <a:avLst/>
          </a:prstGeom>
        </p:spPr>
      </p:pic>
      <p:sp>
        <p:nvSpPr>
          <p:cNvPr id="5" name="Rectangle 4">
            <a:extLst>
              <a:ext uri="{FF2B5EF4-FFF2-40B4-BE49-F238E27FC236}">
                <a16:creationId xmlns:a16="http://schemas.microsoft.com/office/drawing/2014/main" id="{3E23AEF1-063F-4686-986F-6583F4EBEC85}"/>
              </a:ext>
            </a:extLst>
          </p:cNvPr>
          <p:cNvSpPr/>
          <p:nvPr/>
        </p:nvSpPr>
        <p:spPr>
          <a:xfrm>
            <a:off x="3047999" y="4607086"/>
            <a:ext cx="6096000" cy="923330"/>
          </a:xfrm>
          <a:prstGeom prst="rect">
            <a:avLst/>
          </a:prstGeom>
        </p:spPr>
        <p:txBody>
          <a:bodyPr>
            <a:spAutoFit/>
          </a:bodyPr>
          <a:lstStyle/>
          <a:p>
            <a:r>
              <a:rPr lang="en-US" dirty="0">
                <a:ea typeface="Segoe UI Light" charset="0"/>
                <a:cs typeface="Segoe UI Light" charset="0"/>
              </a:rPr>
              <a:t>THEORY OF CHANGE FOR INFANT-TODDLER PROGRAMS</a:t>
            </a:r>
          </a:p>
          <a:p>
            <a:r>
              <a:rPr lang="en-US" dirty="0">
                <a:ea typeface="Segoe UI Light" charset="0"/>
                <a:cs typeface="Segoe UI Light" charset="0"/>
              </a:rPr>
              <a:t>HOME-BASED AND CLASSROOM</a:t>
            </a:r>
          </a:p>
          <a:p>
            <a:r>
              <a:rPr lang="en-US" dirty="0">
                <a:ea typeface="Segoe UI Light" charset="0"/>
                <a:cs typeface="Segoe UI Light" charset="0"/>
              </a:rPr>
              <a:t>Source: </a:t>
            </a:r>
            <a:r>
              <a:rPr lang="en-US" dirty="0" err="1">
                <a:ea typeface="Segoe UI Light" charset="0"/>
                <a:cs typeface="Segoe UI Light" charset="0"/>
              </a:rPr>
              <a:t>Roggman</a:t>
            </a:r>
            <a:r>
              <a:rPr lang="en-US" dirty="0">
                <a:ea typeface="Segoe UI Light" charset="0"/>
                <a:cs typeface="Segoe UI Light" charset="0"/>
              </a:rPr>
              <a:t> et al, 2016</a:t>
            </a:r>
          </a:p>
        </p:txBody>
      </p:sp>
    </p:spTree>
    <p:extLst>
      <p:ext uri="{BB962C8B-B14F-4D97-AF65-F5344CB8AC3E}">
        <p14:creationId xmlns:p14="http://schemas.microsoft.com/office/powerpoint/2010/main" val="1349090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stSharedByUser xmlns="638e6b88-029d-4974-94ab-4f46eee0f699" xsi:nil="true"/>
    <SharedWithUsers xmlns="638e6b88-029d-4974-94ab-4f46eee0f699">
      <UserInfo>
        <DisplayName/>
        <AccountId xsi:nil="true"/>
        <AccountType/>
      </UserInfo>
    </SharedWithUsers>
    <LastSharedByTime xmlns="638e6b88-029d-4974-94ab-4f46eee0f69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4C0ACEA8DAF04D970A1715B66301EA" ma:contentTypeVersion="10" ma:contentTypeDescription="Create a new document." ma:contentTypeScope="" ma:versionID="9041ff28876c537520f6b126ace39bd4">
  <xsd:schema xmlns:xsd="http://www.w3.org/2001/XMLSchema" xmlns:xs="http://www.w3.org/2001/XMLSchema" xmlns:p="http://schemas.microsoft.com/office/2006/metadata/properties" xmlns:ns2="638e6b88-029d-4974-94ab-4f46eee0f699" xmlns:ns3="86c47be5-a538-494d-86ba-4575a1c11fbc" targetNamespace="http://schemas.microsoft.com/office/2006/metadata/properties" ma:root="true" ma:fieldsID="a0c2c3e96807e4f5b6bc544139305446" ns2:_="" ns3:_="">
    <xsd:import namespace="638e6b88-029d-4974-94ab-4f46eee0f699"/>
    <xsd:import namespace="86c47be5-a538-494d-86ba-4575a1c11fb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6c47be5-a538-494d-86ba-4575a1c11fb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3893DC-4260-4589-9266-D9E087FF91DD}">
  <ds:schemaRefs>
    <ds:schemaRef ds:uri="http://schemas.microsoft.com/office/2006/metadata/properties"/>
    <ds:schemaRef ds:uri="http://schemas.microsoft.com/office/infopath/2007/PartnerControls"/>
    <ds:schemaRef ds:uri="638e6b88-029d-4974-94ab-4f46eee0f699"/>
  </ds:schemaRefs>
</ds:datastoreItem>
</file>

<file path=customXml/itemProps2.xml><?xml version="1.0" encoding="utf-8"?>
<ds:datastoreItem xmlns:ds="http://schemas.openxmlformats.org/officeDocument/2006/customXml" ds:itemID="{4CE421A0-16BD-47F7-819B-DC500ACB2A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e6b88-029d-4974-94ab-4f46eee0f699"/>
    <ds:schemaRef ds:uri="86c47be5-a538-494d-86ba-4575a1c11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5AEAC6-186F-42A0-9AF1-619D28EAE3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481</Words>
  <Application>Microsoft Office PowerPoint</Application>
  <PresentationFormat>Widescreen</PresentationFormat>
  <Paragraphs>81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Cambria</vt:lpstr>
      <vt:lpstr>1_Office Theme</vt:lpstr>
      <vt:lpstr>PowerPoint Presentation</vt:lpstr>
      <vt:lpstr>HSPPS Support STEAM</vt:lpstr>
      <vt:lpstr>HSPPS Support Language and Culture</vt:lpstr>
      <vt:lpstr> </vt:lpstr>
      <vt:lpstr>HSPPS Support STEAM</vt:lpstr>
      <vt:lpstr>Center-Based and Family Child Care Practices</vt:lpstr>
      <vt:lpstr>Home Visiting Practices</vt:lpstr>
      <vt:lpstr>What’s Different for a Home Visitor?</vt:lpstr>
      <vt:lpstr>Theory of Change for Home-Based</vt:lpstr>
      <vt:lpstr>Support Parents in Learning About STEAM </vt:lpstr>
      <vt:lpstr>Learning Activity: STEAM is All Around</vt:lpstr>
      <vt:lpstr>Home Visitors Can Support Families in  Building STEAM</vt:lpstr>
      <vt:lpstr>Show Parents How to Speak the Language of STEAM</vt:lpstr>
      <vt:lpstr>Learning Activity/Experiences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Mazzeo</dc:creator>
  <cp:lastModifiedBy>Danielle Burton</cp:lastModifiedBy>
  <cp:revision>4</cp:revision>
  <dcterms:created xsi:type="dcterms:W3CDTF">2019-06-03T17:55:33Z</dcterms:created>
  <dcterms:modified xsi:type="dcterms:W3CDTF">2020-04-10T19:49:51Z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0x0101001B4C0ACEA8DAF04D970A1715B66301EA</vt:lpwstr>
  </property>
  <property fmtid="{D5CDD505-2E9C-101B-9397-08002B2CF9AE}" pid="3" name="ArticulateGUID">
    <vt:lpwstr>F1C6E0CE-4020-4041-BA8C-618B2366B487</vt:lpwstr>
  </property>
  <property fmtid="{D5CDD505-2E9C-101B-9397-08002B2CF9AE}" pid="4" name="ArticulatePath">
    <vt:lpwstr>7A AIAN STEAM HB SLides</vt:lpwstr>
  </property>
</Properties>
</file>